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2"/>
  </p:notesMasterIdLst>
  <p:handoutMasterIdLst>
    <p:handoutMasterId r:id="rId53"/>
  </p:handoutMasterIdLst>
  <p:sldIdLst>
    <p:sldId id="297" r:id="rId2"/>
    <p:sldId id="1295" r:id="rId3"/>
    <p:sldId id="1248" r:id="rId4"/>
    <p:sldId id="1249" r:id="rId5"/>
    <p:sldId id="1250" r:id="rId6"/>
    <p:sldId id="1251" r:id="rId7"/>
    <p:sldId id="1252" r:id="rId8"/>
    <p:sldId id="1253" r:id="rId9"/>
    <p:sldId id="1254" r:id="rId10"/>
    <p:sldId id="1255" r:id="rId11"/>
    <p:sldId id="1256" r:id="rId12"/>
    <p:sldId id="1257" r:id="rId13"/>
    <p:sldId id="1247" r:id="rId14"/>
    <p:sldId id="1258" r:id="rId15"/>
    <p:sldId id="1259" r:id="rId16"/>
    <p:sldId id="1260" r:id="rId17"/>
    <p:sldId id="1261" r:id="rId18"/>
    <p:sldId id="1262" r:id="rId19"/>
    <p:sldId id="1263" r:id="rId20"/>
    <p:sldId id="1296" r:id="rId21"/>
    <p:sldId id="1264" r:id="rId22"/>
    <p:sldId id="1265" r:id="rId23"/>
    <p:sldId id="1268" r:id="rId24"/>
    <p:sldId id="1272" r:id="rId25"/>
    <p:sldId id="1273" r:id="rId26"/>
    <p:sldId id="1274" r:id="rId27"/>
    <p:sldId id="1275" r:id="rId28"/>
    <p:sldId id="1276" r:id="rId29"/>
    <p:sldId id="1277" r:id="rId30"/>
    <p:sldId id="1267" r:id="rId31"/>
    <p:sldId id="1270" r:id="rId32"/>
    <p:sldId id="1266" r:id="rId33"/>
    <p:sldId id="1278" r:id="rId34"/>
    <p:sldId id="1280" r:id="rId35"/>
    <p:sldId id="1281" r:id="rId36"/>
    <p:sldId id="1279" r:id="rId37"/>
    <p:sldId id="1282" r:id="rId38"/>
    <p:sldId id="1285" r:id="rId39"/>
    <p:sldId id="1286" r:id="rId40"/>
    <p:sldId id="1283" r:id="rId41"/>
    <p:sldId id="1284" r:id="rId42"/>
    <p:sldId id="1287" r:id="rId43"/>
    <p:sldId id="1288" r:id="rId44"/>
    <p:sldId id="1289" r:id="rId45"/>
    <p:sldId id="1290" r:id="rId46"/>
    <p:sldId id="1291" r:id="rId47"/>
    <p:sldId id="1292" r:id="rId48"/>
    <p:sldId id="1293" r:id="rId49"/>
    <p:sldId id="1294" r:id="rId50"/>
    <p:sldId id="1149" r:id="rId51"/>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408EED4C-2DD5-264C-BA60-6D479EDC9C19}"/>
    <pc:docChg chg="custSel modSld">
      <pc:chgData name="Barnaghi, Payam" userId="074f2ebd-6afc-4315-b390-7d2c21b26061" providerId="ADAL" clId="{408EED4C-2DD5-264C-BA60-6D479EDC9C19}" dt="2023-01-23T09:42:55.913" v="14" actId="7634"/>
      <pc:docMkLst>
        <pc:docMk/>
      </pc:docMkLst>
      <pc:sldChg chg="modSp">
        <pc:chgData name="Barnaghi, Payam" userId="074f2ebd-6afc-4315-b390-7d2c21b26061" providerId="ADAL" clId="{408EED4C-2DD5-264C-BA60-6D479EDC9C19}" dt="2023-01-20T09:34:03.406" v="13" actId="20577"/>
        <pc:sldMkLst>
          <pc:docMk/>
          <pc:sldMk cId="0" sldId="297"/>
        </pc:sldMkLst>
        <pc:spChg chg="mod">
          <ac:chgData name="Barnaghi, Payam" userId="074f2ebd-6afc-4315-b390-7d2c21b26061" providerId="ADAL" clId="{408EED4C-2DD5-264C-BA60-6D479EDC9C19}" dt="2023-01-20T09:34:03.406" v="13" actId="20577"/>
          <ac:spMkLst>
            <pc:docMk/>
            <pc:sldMk cId="0" sldId="297"/>
            <ac:spMk id="16387" creationId="{77FCB97C-8E46-1747-89C5-F16122F24E7D}"/>
          </ac:spMkLst>
        </pc:spChg>
      </pc:sldChg>
      <pc:sldChg chg="addSp">
        <pc:chgData name="Barnaghi, Payam" userId="074f2ebd-6afc-4315-b390-7d2c21b26061" providerId="ADAL" clId="{408EED4C-2DD5-264C-BA60-6D479EDC9C19}" dt="2023-01-23T09:42:55.913" v="14" actId="7634"/>
        <pc:sldMkLst>
          <pc:docMk/>
          <pc:sldMk cId="3775032608" sldId="1247"/>
        </pc:sldMkLst>
        <pc:inkChg chg="add">
          <ac:chgData name="Barnaghi, Payam" userId="074f2ebd-6afc-4315-b390-7d2c21b26061" providerId="ADAL" clId="{408EED4C-2DD5-264C-BA60-6D479EDC9C19}" dt="2023-01-23T09:42:55.913" v="14" actId="7634"/>
          <ac:inkMkLst>
            <pc:docMk/>
            <pc:sldMk cId="3775032608" sldId="1247"/>
            <ac:inkMk id="6" creationId="{C18F955B-D72C-091A-DEDA-6590B2A7DB44}"/>
          </ac:inkMkLst>
        </pc:inkChg>
      </pc:sldChg>
      <pc:sldChg chg="addSp">
        <pc:chgData name="Barnaghi, Payam" userId="074f2ebd-6afc-4315-b390-7d2c21b26061" providerId="ADAL" clId="{408EED4C-2DD5-264C-BA60-6D479EDC9C19}" dt="2023-01-23T09:42:55.913" v="14" actId="7634"/>
        <pc:sldMkLst>
          <pc:docMk/>
          <pc:sldMk cId="3847669920" sldId="1248"/>
        </pc:sldMkLst>
        <pc:inkChg chg="add">
          <ac:chgData name="Barnaghi, Payam" userId="074f2ebd-6afc-4315-b390-7d2c21b26061" providerId="ADAL" clId="{408EED4C-2DD5-264C-BA60-6D479EDC9C19}" dt="2023-01-23T09:42:55.913" v="14" actId="7634"/>
          <ac:inkMkLst>
            <pc:docMk/>
            <pc:sldMk cId="3847669920" sldId="1248"/>
            <ac:inkMk id="5" creationId="{14C445E3-C597-039A-37FE-3E1B56C6D7AE}"/>
          </ac:inkMkLst>
        </pc:inkChg>
      </pc:sldChg>
      <pc:sldChg chg="addSp">
        <pc:chgData name="Barnaghi, Payam" userId="074f2ebd-6afc-4315-b390-7d2c21b26061" providerId="ADAL" clId="{408EED4C-2DD5-264C-BA60-6D479EDC9C19}" dt="2023-01-23T09:42:55.913" v="14" actId="7634"/>
        <pc:sldMkLst>
          <pc:docMk/>
          <pc:sldMk cId="346560474" sldId="1249"/>
        </pc:sldMkLst>
        <pc:inkChg chg="add">
          <ac:chgData name="Barnaghi, Payam" userId="074f2ebd-6afc-4315-b390-7d2c21b26061" providerId="ADAL" clId="{408EED4C-2DD5-264C-BA60-6D479EDC9C19}" dt="2023-01-23T09:42:55.913" v="14" actId="7634"/>
          <ac:inkMkLst>
            <pc:docMk/>
            <pc:sldMk cId="346560474" sldId="1249"/>
            <ac:inkMk id="5" creationId="{3420F677-11DD-B32D-8941-BBF73D42AE06}"/>
          </ac:inkMkLst>
        </pc:inkChg>
      </pc:sldChg>
      <pc:sldChg chg="addSp">
        <pc:chgData name="Barnaghi, Payam" userId="074f2ebd-6afc-4315-b390-7d2c21b26061" providerId="ADAL" clId="{408EED4C-2DD5-264C-BA60-6D479EDC9C19}" dt="2023-01-23T09:42:55.913" v="14" actId="7634"/>
        <pc:sldMkLst>
          <pc:docMk/>
          <pc:sldMk cId="2902106762" sldId="1250"/>
        </pc:sldMkLst>
        <pc:inkChg chg="add">
          <ac:chgData name="Barnaghi, Payam" userId="074f2ebd-6afc-4315-b390-7d2c21b26061" providerId="ADAL" clId="{408EED4C-2DD5-264C-BA60-6D479EDC9C19}" dt="2023-01-23T09:42:55.913" v="14" actId="7634"/>
          <ac:inkMkLst>
            <pc:docMk/>
            <pc:sldMk cId="2902106762" sldId="1250"/>
            <ac:inkMk id="5" creationId="{2A700440-F651-287F-AD5A-19391D2E61E4}"/>
          </ac:inkMkLst>
        </pc:inkChg>
      </pc:sldChg>
      <pc:sldChg chg="addSp">
        <pc:chgData name="Barnaghi, Payam" userId="074f2ebd-6afc-4315-b390-7d2c21b26061" providerId="ADAL" clId="{408EED4C-2DD5-264C-BA60-6D479EDC9C19}" dt="2023-01-23T09:42:55.913" v="14" actId="7634"/>
        <pc:sldMkLst>
          <pc:docMk/>
          <pc:sldMk cId="2429646283" sldId="1251"/>
        </pc:sldMkLst>
        <pc:inkChg chg="add">
          <ac:chgData name="Barnaghi, Payam" userId="074f2ebd-6afc-4315-b390-7d2c21b26061" providerId="ADAL" clId="{408EED4C-2DD5-264C-BA60-6D479EDC9C19}" dt="2023-01-23T09:42:55.913" v="14" actId="7634"/>
          <ac:inkMkLst>
            <pc:docMk/>
            <pc:sldMk cId="2429646283" sldId="1251"/>
            <ac:inkMk id="4" creationId="{52EA48D7-CE52-B3A7-275B-1EA2C346117B}"/>
          </ac:inkMkLst>
        </pc:inkChg>
      </pc:sldChg>
      <pc:sldChg chg="addSp">
        <pc:chgData name="Barnaghi, Payam" userId="074f2ebd-6afc-4315-b390-7d2c21b26061" providerId="ADAL" clId="{408EED4C-2DD5-264C-BA60-6D479EDC9C19}" dt="2023-01-23T09:42:55.913" v="14" actId="7634"/>
        <pc:sldMkLst>
          <pc:docMk/>
          <pc:sldMk cId="2457728845" sldId="1252"/>
        </pc:sldMkLst>
        <pc:inkChg chg="add">
          <ac:chgData name="Barnaghi, Payam" userId="074f2ebd-6afc-4315-b390-7d2c21b26061" providerId="ADAL" clId="{408EED4C-2DD5-264C-BA60-6D479EDC9C19}" dt="2023-01-23T09:42:55.913" v="14" actId="7634"/>
          <ac:inkMkLst>
            <pc:docMk/>
            <pc:sldMk cId="2457728845" sldId="1252"/>
            <ac:inkMk id="4" creationId="{B3684A8A-DA06-F314-C82C-B24362BB0F99}"/>
          </ac:inkMkLst>
        </pc:inkChg>
      </pc:sldChg>
      <pc:sldChg chg="addSp">
        <pc:chgData name="Barnaghi, Payam" userId="074f2ebd-6afc-4315-b390-7d2c21b26061" providerId="ADAL" clId="{408EED4C-2DD5-264C-BA60-6D479EDC9C19}" dt="2023-01-23T09:42:55.913" v="14" actId="7634"/>
        <pc:sldMkLst>
          <pc:docMk/>
          <pc:sldMk cId="1511828873" sldId="1253"/>
        </pc:sldMkLst>
        <pc:inkChg chg="add">
          <ac:chgData name="Barnaghi, Payam" userId="074f2ebd-6afc-4315-b390-7d2c21b26061" providerId="ADAL" clId="{408EED4C-2DD5-264C-BA60-6D479EDC9C19}" dt="2023-01-23T09:42:55.913" v="14" actId="7634"/>
          <ac:inkMkLst>
            <pc:docMk/>
            <pc:sldMk cId="1511828873" sldId="1253"/>
            <ac:inkMk id="5" creationId="{1D7C02C7-2A2B-094A-955E-7D8423D4E4DF}"/>
          </ac:inkMkLst>
        </pc:inkChg>
      </pc:sldChg>
      <pc:sldChg chg="addSp">
        <pc:chgData name="Barnaghi, Payam" userId="074f2ebd-6afc-4315-b390-7d2c21b26061" providerId="ADAL" clId="{408EED4C-2DD5-264C-BA60-6D479EDC9C19}" dt="2023-01-23T09:42:55.913" v="14" actId="7634"/>
        <pc:sldMkLst>
          <pc:docMk/>
          <pc:sldMk cId="3088468089" sldId="1254"/>
        </pc:sldMkLst>
        <pc:inkChg chg="add">
          <ac:chgData name="Barnaghi, Payam" userId="074f2ebd-6afc-4315-b390-7d2c21b26061" providerId="ADAL" clId="{408EED4C-2DD5-264C-BA60-6D479EDC9C19}" dt="2023-01-23T09:42:55.913" v="14" actId="7634"/>
          <ac:inkMkLst>
            <pc:docMk/>
            <pc:sldMk cId="3088468089" sldId="1254"/>
            <ac:inkMk id="4" creationId="{13E80AA9-01A3-9A2B-722E-98EFAA1CD810}"/>
          </ac:inkMkLst>
        </pc:inkChg>
      </pc:sldChg>
      <pc:sldChg chg="addSp">
        <pc:chgData name="Barnaghi, Payam" userId="074f2ebd-6afc-4315-b390-7d2c21b26061" providerId="ADAL" clId="{408EED4C-2DD5-264C-BA60-6D479EDC9C19}" dt="2023-01-23T09:42:55.913" v="14" actId="7634"/>
        <pc:sldMkLst>
          <pc:docMk/>
          <pc:sldMk cId="2356222040" sldId="1255"/>
        </pc:sldMkLst>
        <pc:inkChg chg="add">
          <ac:chgData name="Barnaghi, Payam" userId="074f2ebd-6afc-4315-b390-7d2c21b26061" providerId="ADAL" clId="{408EED4C-2DD5-264C-BA60-6D479EDC9C19}" dt="2023-01-23T09:42:55.913" v="14" actId="7634"/>
          <ac:inkMkLst>
            <pc:docMk/>
            <pc:sldMk cId="2356222040" sldId="1255"/>
            <ac:inkMk id="3" creationId="{712BFB58-A746-3603-781C-627D0F763C19}"/>
          </ac:inkMkLst>
        </pc:inkChg>
      </pc:sldChg>
      <pc:sldChg chg="addSp">
        <pc:chgData name="Barnaghi, Payam" userId="074f2ebd-6afc-4315-b390-7d2c21b26061" providerId="ADAL" clId="{408EED4C-2DD5-264C-BA60-6D479EDC9C19}" dt="2023-01-23T09:42:55.913" v="14" actId="7634"/>
        <pc:sldMkLst>
          <pc:docMk/>
          <pc:sldMk cId="2928087326" sldId="1256"/>
        </pc:sldMkLst>
        <pc:inkChg chg="add">
          <ac:chgData name="Barnaghi, Payam" userId="074f2ebd-6afc-4315-b390-7d2c21b26061" providerId="ADAL" clId="{408EED4C-2DD5-264C-BA60-6D479EDC9C19}" dt="2023-01-23T09:42:55.913" v="14" actId="7634"/>
          <ac:inkMkLst>
            <pc:docMk/>
            <pc:sldMk cId="2928087326" sldId="1256"/>
            <ac:inkMk id="4" creationId="{DE057496-E9D8-6449-6AFC-86009FB9C719}"/>
          </ac:inkMkLst>
        </pc:inkChg>
      </pc:sldChg>
      <pc:sldChg chg="addSp">
        <pc:chgData name="Barnaghi, Payam" userId="074f2ebd-6afc-4315-b390-7d2c21b26061" providerId="ADAL" clId="{408EED4C-2DD5-264C-BA60-6D479EDC9C19}" dt="2023-01-23T09:42:55.913" v="14" actId="7634"/>
        <pc:sldMkLst>
          <pc:docMk/>
          <pc:sldMk cId="3379158604" sldId="1257"/>
        </pc:sldMkLst>
        <pc:inkChg chg="add">
          <ac:chgData name="Barnaghi, Payam" userId="074f2ebd-6afc-4315-b390-7d2c21b26061" providerId="ADAL" clId="{408EED4C-2DD5-264C-BA60-6D479EDC9C19}" dt="2023-01-23T09:42:55.913" v="14" actId="7634"/>
          <ac:inkMkLst>
            <pc:docMk/>
            <pc:sldMk cId="3379158604" sldId="1257"/>
            <ac:inkMk id="4" creationId="{DF9E7927-A973-FAE2-864A-671A56D3AE56}"/>
          </ac:inkMkLst>
        </pc:inkChg>
      </pc:sldChg>
      <pc:sldChg chg="addSp">
        <pc:chgData name="Barnaghi, Payam" userId="074f2ebd-6afc-4315-b390-7d2c21b26061" providerId="ADAL" clId="{408EED4C-2DD5-264C-BA60-6D479EDC9C19}" dt="2023-01-23T09:42:55.913" v="14" actId="7634"/>
        <pc:sldMkLst>
          <pc:docMk/>
          <pc:sldMk cId="1442844145" sldId="1258"/>
        </pc:sldMkLst>
        <pc:inkChg chg="add">
          <ac:chgData name="Barnaghi, Payam" userId="074f2ebd-6afc-4315-b390-7d2c21b26061" providerId="ADAL" clId="{408EED4C-2DD5-264C-BA60-6D479EDC9C19}" dt="2023-01-23T09:42:55.913" v="14" actId="7634"/>
          <ac:inkMkLst>
            <pc:docMk/>
            <pc:sldMk cId="1442844145" sldId="1258"/>
            <ac:inkMk id="5" creationId="{AA9F8C12-9C3F-FC2C-1D44-EF04A925113D}"/>
          </ac:inkMkLst>
        </pc:inkChg>
      </pc:sldChg>
      <pc:sldChg chg="addSp">
        <pc:chgData name="Barnaghi, Payam" userId="074f2ebd-6afc-4315-b390-7d2c21b26061" providerId="ADAL" clId="{408EED4C-2DD5-264C-BA60-6D479EDC9C19}" dt="2023-01-23T09:42:55.913" v="14" actId="7634"/>
        <pc:sldMkLst>
          <pc:docMk/>
          <pc:sldMk cId="431555034" sldId="1259"/>
        </pc:sldMkLst>
        <pc:inkChg chg="add">
          <ac:chgData name="Barnaghi, Payam" userId="074f2ebd-6afc-4315-b390-7d2c21b26061" providerId="ADAL" clId="{408EED4C-2DD5-264C-BA60-6D479EDC9C19}" dt="2023-01-23T09:42:55.913" v="14" actId="7634"/>
          <ac:inkMkLst>
            <pc:docMk/>
            <pc:sldMk cId="431555034" sldId="1259"/>
            <ac:inkMk id="5" creationId="{469D347A-CB4E-7C99-4C0A-718149622807}"/>
          </ac:inkMkLst>
        </pc:inkChg>
      </pc:sldChg>
      <pc:sldChg chg="addSp">
        <pc:chgData name="Barnaghi, Payam" userId="074f2ebd-6afc-4315-b390-7d2c21b26061" providerId="ADAL" clId="{408EED4C-2DD5-264C-BA60-6D479EDC9C19}" dt="2023-01-23T09:42:55.913" v="14" actId="7634"/>
        <pc:sldMkLst>
          <pc:docMk/>
          <pc:sldMk cId="915216138" sldId="1260"/>
        </pc:sldMkLst>
        <pc:inkChg chg="add">
          <ac:chgData name="Barnaghi, Payam" userId="074f2ebd-6afc-4315-b390-7d2c21b26061" providerId="ADAL" clId="{408EED4C-2DD5-264C-BA60-6D479EDC9C19}" dt="2023-01-23T09:42:55.913" v="14" actId="7634"/>
          <ac:inkMkLst>
            <pc:docMk/>
            <pc:sldMk cId="915216138" sldId="1260"/>
            <ac:inkMk id="3" creationId="{C6DA1EA0-FDB0-2BA1-266B-E546D69FBD25}"/>
          </ac:inkMkLst>
        </pc:inkChg>
      </pc:sldChg>
      <pc:sldChg chg="addSp">
        <pc:chgData name="Barnaghi, Payam" userId="074f2ebd-6afc-4315-b390-7d2c21b26061" providerId="ADAL" clId="{408EED4C-2DD5-264C-BA60-6D479EDC9C19}" dt="2023-01-23T09:42:55.913" v="14" actId="7634"/>
        <pc:sldMkLst>
          <pc:docMk/>
          <pc:sldMk cId="1423941963" sldId="1261"/>
        </pc:sldMkLst>
        <pc:inkChg chg="add">
          <ac:chgData name="Barnaghi, Payam" userId="074f2ebd-6afc-4315-b390-7d2c21b26061" providerId="ADAL" clId="{408EED4C-2DD5-264C-BA60-6D479EDC9C19}" dt="2023-01-23T09:42:55.913" v="14" actId="7634"/>
          <ac:inkMkLst>
            <pc:docMk/>
            <pc:sldMk cId="1423941963" sldId="1261"/>
            <ac:inkMk id="6" creationId="{625B30F4-76F2-9393-BC23-B215ABD0D7D5}"/>
          </ac:inkMkLst>
        </pc:inkChg>
      </pc:sldChg>
      <pc:sldChg chg="addSp">
        <pc:chgData name="Barnaghi, Payam" userId="074f2ebd-6afc-4315-b390-7d2c21b26061" providerId="ADAL" clId="{408EED4C-2DD5-264C-BA60-6D479EDC9C19}" dt="2023-01-23T09:42:55.913" v="14" actId="7634"/>
        <pc:sldMkLst>
          <pc:docMk/>
          <pc:sldMk cId="547421249" sldId="1262"/>
        </pc:sldMkLst>
        <pc:inkChg chg="add">
          <ac:chgData name="Barnaghi, Payam" userId="074f2ebd-6afc-4315-b390-7d2c21b26061" providerId="ADAL" clId="{408EED4C-2DD5-264C-BA60-6D479EDC9C19}" dt="2023-01-23T09:42:55.913" v="14" actId="7634"/>
          <ac:inkMkLst>
            <pc:docMk/>
            <pc:sldMk cId="547421249" sldId="1262"/>
            <ac:inkMk id="2" creationId="{F4B08960-F99F-9EA8-C02D-A33EF649E665}"/>
          </ac:inkMkLst>
        </pc:inkChg>
      </pc:sldChg>
      <pc:sldChg chg="addSp">
        <pc:chgData name="Barnaghi, Payam" userId="074f2ebd-6afc-4315-b390-7d2c21b26061" providerId="ADAL" clId="{408EED4C-2DD5-264C-BA60-6D479EDC9C19}" dt="2023-01-23T09:42:55.913" v="14" actId="7634"/>
        <pc:sldMkLst>
          <pc:docMk/>
          <pc:sldMk cId="610914927" sldId="1263"/>
        </pc:sldMkLst>
        <pc:inkChg chg="add">
          <ac:chgData name="Barnaghi, Payam" userId="074f2ebd-6afc-4315-b390-7d2c21b26061" providerId="ADAL" clId="{408EED4C-2DD5-264C-BA60-6D479EDC9C19}" dt="2023-01-23T09:42:55.913" v="14" actId="7634"/>
          <ac:inkMkLst>
            <pc:docMk/>
            <pc:sldMk cId="610914927" sldId="1263"/>
            <ac:inkMk id="6" creationId="{91D77AAD-DF15-950D-F1A8-10C5FD0A9B05}"/>
          </ac:inkMkLst>
        </pc:inkChg>
      </pc:sldChg>
      <pc:sldChg chg="addSp">
        <pc:chgData name="Barnaghi, Payam" userId="074f2ebd-6afc-4315-b390-7d2c21b26061" providerId="ADAL" clId="{408EED4C-2DD5-264C-BA60-6D479EDC9C19}" dt="2023-01-23T09:42:55.913" v="14" actId="7634"/>
        <pc:sldMkLst>
          <pc:docMk/>
          <pc:sldMk cId="4111933525" sldId="1264"/>
        </pc:sldMkLst>
        <pc:inkChg chg="add">
          <ac:chgData name="Barnaghi, Payam" userId="074f2ebd-6afc-4315-b390-7d2c21b26061" providerId="ADAL" clId="{408EED4C-2DD5-264C-BA60-6D479EDC9C19}" dt="2023-01-23T09:42:55.913" v="14" actId="7634"/>
          <ac:inkMkLst>
            <pc:docMk/>
            <pc:sldMk cId="4111933525" sldId="1264"/>
            <ac:inkMk id="3" creationId="{154467A5-EC88-C9AF-43C1-1E6617F09EA0}"/>
          </ac:inkMkLst>
        </pc:inkChg>
      </pc:sldChg>
      <pc:sldChg chg="addSp">
        <pc:chgData name="Barnaghi, Payam" userId="074f2ebd-6afc-4315-b390-7d2c21b26061" providerId="ADAL" clId="{408EED4C-2DD5-264C-BA60-6D479EDC9C19}" dt="2023-01-23T09:42:55.913" v="14" actId="7634"/>
        <pc:sldMkLst>
          <pc:docMk/>
          <pc:sldMk cId="3350196274" sldId="1265"/>
        </pc:sldMkLst>
        <pc:inkChg chg="add">
          <ac:chgData name="Barnaghi, Payam" userId="074f2ebd-6afc-4315-b390-7d2c21b26061" providerId="ADAL" clId="{408EED4C-2DD5-264C-BA60-6D479EDC9C19}" dt="2023-01-23T09:42:55.913" v="14" actId="7634"/>
          <ac:inkMkLst>
            <pc:docMk/>
            <pc:sldMk cId="3350196274" sldId="1265"/>
            <ac:inkMk id="5" creationId="{DB208842-9406-EE9E-3AB3-C23318307A32}"/>
          </ac:inkMkLst>
        </pc:inkChg>
      </pc:sldChg>
      <pc:sldChg chg="addSp">
        <pc:chgData name="Barnaghi, Payam" userId="074f2ebd-6afc-4315-b390-7d2c21b26061" providerId="ADAL" clId="{408EED4C-2DD5-264C-BA60-6D479EDC9C19}" dt="2023-01-23T09:42:55.913" v="14" actId="7634"/>
        <pc:sldMkLst>
          <pc:docMk/>
          <pc:sldMk cId="2817444296" sldId="1266"/>
        </pc:sldMkLst>
        <pc:inkChg chg="add">
          <ac:chgData name="Barnaghi, Payam" userId="074f2ebd-6afc-4315-b390-7d2c21b26061" providerId="ADAL" clId="{408EED4C-2DD5-264C-BA60-6D479EDC9C19}" dt="2023-01-23T09:42:55.913" v="14" actId="7634"/>
          <ac:inkMkLst>
            <pc:docMk/>
            <pc:sldMk cId="2817444296" sldId="1266"/>
            <ac:inkMk id="7" creationId="{E267FD50-72E5-8659-D931-B51D666D0FB1}"/>
          </ac:inkMkLst>
        </pc:inkChg>
      </pc:sldChg>
      <pc:sldChg chg="addSp">
        <pc:chgData name="Barnaghi, Payam" userId="074f2ebd-6afc-4315-b390-7d2c21b26061" providerId="ADAL" clId="{408EED4C-2DD5-264C-BA60-6D479EDC9C19}" dt="2023-01-23T09:42:55.913" v="14" actId="7634"/>
        <pc:sldMkLst>
          <pc:docMk/>
          <pc:sldMk cId="386279620" sldId="1267"/>
        </pc:sldMkLst>
        <pc:inkChg chg="add">
          <ac:chgData name="Barnaghi, Payam" userId="074f2ebd-6afc-4315-b390-7d2c21b26061" providerId="ADAL" clId="{408EED4C-2DD5-264C-BA60-6D479EDC9C19}" dt="2023-01-23T09:42:55.913" v="14" actId="7634"/>
          <ac:inkMkLst>
            <pc:docMk/>
            <pc:sldMk cId="386279620" sldId="1267"/>
            <ac:inkMk id="5" creationId="{C4686D66-7F05-2AA3-ACC6-306541BF2AB7}"/>
          </ac:inkMkLst>
        </pc:inkChg>
      </pc:sldChg>
      <pc:sldChg chg="addSp">
        <pc:chgData name="Barnaghi, Payam" userId="074f2ebd-6afc-4315-b390-7d2c21b26061" providerId="ADAL" clId="{408EED4C-2DD5-264C-BA60-6D479EDC9C19}" dt="2023-01-23T09:42:55.913" v="14" actId="7634"/>
        <pc:sldMkLst>
          <pc:docMk/>
          <pc:sldMk cId="238091840" sldId="1268"/>
        </pc:sldMkLst>
        <pc:inkChg chg="add">
          <ac:chgData name="Barnaghi, Payam" userId="074f2ebd-6afc-4315-b390-7d2c21b26061" providerId="ADAL" clId="{408EED4C-2DD5-264C-BA60-6D479EDC9C19}" dt="2023-01-23T09:42:55.913" v="14" actId="7634"/>
          <ac:inkMkLst>
            <pc:docMk/>
            <pc:sldMk cId="238091840" sldId="1268"/>
            <ac:inkMk id="3" creationId="{022C1ECD-BD5A-F1E2-9F65-92674801B74E}"/>
          </ac:inkMkLst>
        </pc:inkChg>
      </pc:sldChg>
      <pc:sldChg chg="addSp">
        <pc:chgData name="Barnaghi, Payam" userId="074f2ebd-6afc-4315-b390-7d2c21b26061" providerId="ADAL" clId="{408EED4C-2DD5-264C-BA60-6D479EDC9C19}" dt="2023-01-23T09:42:55.913" v="14" actId="7634"/>
        <pc:sldMkLst>
          <pc:docMk/>
          <pc:sldMk cId="2754905175" sldId="1270"/>
        </pc:sldMkLst>
        <pc:inkChg chg="add">
          <ac:chgData name="Barnaghi, Payam" userId="074f2ebd-6afc-4315-b390-7d2c21b26061" providerId="ADAL" clId="{408EED4C-2DD5-264C-BA60-6D479EDC9C19}" dt="2023-01-23T09:42:55.913" v="14" actId="7634"/>
          <ac:inkMkLst>
            <pc:docMk/>
            <pc:sldMk cId="2754905175" sldId="1270"/>
            <ac:inkMk id="5" creationId="{309D4F95-C358-75A7-FA2F-AA55863978C5}"/>
          </ac:inkMkLst>
        </pc:inkChg>
      </pc:sldChg>
      <pc:sldChg chg="addSp">
        <pc:chgData name="Barnaghi, Payam" userId="074f2ebd-6afc-4315-b390-7d2c21b26061" providerId="ADAL" clId="{408EED4C-2DD5-264C-BA60-6D479EDC9C19}" dt="2023-01-23T09:42:55.913" v="14" actId="7634"/>
        <pc:sldMkLst>
          <pc:docMk/>
          <pc:sldMk cId="931014563" sldId="1272"/>
        </pc:sldMkLst>
        <pc:inkChg chg="add">
          <ac:chgData name="Barnaghi, Payam" userId="074f2ebd-6afc-4315-b390-7d2c21b26061" providerId="ADAL" clId="{408EED4C-2DD5-264C-BA60-6D479EDC9C19}" dt="2023-01-23T09:42:55.913" v="14" actId="7634"/>
          <ac:inkMkLst>
            <pc:docMk/>
            <pc:sldMk cId="931014563" sldId="1272"/>
            <ac:inkMk id="5" creationId="{8F928B54-3324-1665-F544-C84D30648759}"/>
          </ac:inkMkLst>
        </pc:inkChg>
      </pc:sldChg>
      <pc:sldChg chg="addSp">
        <pc:chgData name="Barnaghi, Payam" userId="074f2ebd-6afc-4315-b390-7d2c21b26061" providerId="ADAL" clId="{408EED4C-2DD5-264C-BA60-6D479EDC9C19}" dt="2023-01-23T09:42:55.913" v="14" actId="7634"/>
        <pc:sldMkLst>
          <pc:docMk/>
          <pc:sldMk cId="1237926279" sldId="1273"/>
        </pc:sldMkLst>
        <pc:inkChg chg="add">
          <ac:chgData name="Barnaghi, Payam" userId="074f2ebd-6afc-4315-b390-7d2c21b26061" providerId="ADAL" clId="{408EED4C-2DD5-264C-BA60-6D479EDC9C19}" dt="2023-01-23T09:42:55.913" v="14" actId="7634"/>
          <ac:inkMkLst>
            <pc:docMk/>
            <pc:sldMk cId="1237926279" sldId="1273"/>
            <ac:inkMk id="5" creationId="{2789790F-65A1-F6B0-88A2-66D3A89D35A1}"/>
          </ac:inkMkLst>
        </pc:inkChg>
      </pc:sldChg>
      <pc:sldChg chg="addSp">
        <pc:chgData name="Barnaghi, Payam" userId="074f2ebd-6afc-4315-b390-7d2c21b26061" providerId="ADAL" clId="{408EED4C-2DD5-264C-BA60-6D479EDC9C19}" dt="2023-01-23T09:42:55.913" v="14" actId="7634"/>
        <pc:sldMkLst>
          <pc:docMk/>
          <pc:sldMk cId="2226318145" sldId="1274"/>
        </pc:sldMkLst>
        <pc:inkChg chg="add">
          <ac:chgData name="Barnaghi, Payam" userId="074f2ebd-6afc-4315-b390-7d2c21b26061" providerId="ADAL" clId="{408EED4C-2DD5-264C-BA60-6D479EDC9C19}" dt="2023-01-23T09:42:55.913" v="14" actId="7634"/>
          <ac:inkMkLst>
            <pc:docMk/>
            <pc:sldMk cId="2226318145" sldId="1274"/>
            <ac:inkMk id="4" creationId="{FE469DF4-2EEA-0FCE-7617-F58BE4ED88CD}"/>
          </ac:inkMkLst>
        </pc:inkChg>
      </pc:sldChg>
      <pc:sldChg chg="addSp">
        <pc:chgData name="Barnaghi, Payam" userId="074f2ebd-6afc-4315-b390-7d2c21b26061" providerId="ADAL" clId="{408EED4C-2DD5-264C-BA60-6D479EDC9C19}" dt="2023-01-23T09:42:55.913" v="14" actId="7634"/>
        <pc:sldMkLst>
          <pc:docMk/>
          <pc:sldMk cId="1685011248" sldId="1275"/>
        </pc:sldMkLst>
        <pc:inkChg chg="add">
          <ac:chgData name="Barnaghi, Payam" userId="074f2ebd-6afc-4315-b390-7d2c21b26061" providerId="ADAL" clId="{408EED4C-2DD5-264C-BA60-6D479EDC9C19}" dt="2023-01-23T09:42:55.913" v="14" actId="7634"/>
          <ac:inkMkLst>
            <pc:docMk/>
            <pc:sldMk cId="1685011248" sldId="1275"/>
            <ac:inkMk id="5" creationId="{A916F98D-5666-383C-2A2E-F099BF37EA6F}"/>
          </ac:inkMkLst>
        </pc:inkChg>
      </pc:sldChg>
      <pc:sldChg chg="addSp">
        <pc:chgData name="Barnaghi, Payam" userId="074f2ebd-6afc-4315-b390-7d2c21b26061" providerId="ADAL" clId="{408EED4C-2DD5-264C-BA60-6D479EDC9C19}" dt="2023-01-23T09:42:55.913" v="14" actId="7634"/>
        <pc:sldMkLst>
          <pc:docMk/>
          <pc:sldMk cId="1358812999" sldId="1276"/>
        </pc:sldMkLst>
        <pc:inkChg chg="add">
          <ac:chgData name="Barnaghi, Payam" userId="074f2ebd-6afc-4315-b390-7d2c21b26061" providerId="ADAL" clId="{408EED4C-2DD5-264C-BA60-6D479EDC9C19}" dt="2023-01-23T09:42:55.913" v="14" actId="7634"/>
          <ac:inkMkLst>
            <pc:docMk/>
            <pc:sldMk cId="1358812999" sldId="1276"/>
            <ac:inkMk id="5" creationId="{70C2F589-CFFD-83D5-9107-CD4AC1F5C027}"/>
          </ac:inkMkLst>
        </pc:inkChg>
      </pc:sldChg>
      <pc:sldChg chg="addSp">
        <pc:chgData name="Barnaghi, Payam" userId="074f2ebd-6afc-4315-b390-7d2c21b26061" providerId="ADAL" clId="{408EED4C-2DD5-264C-BA60-6D479EDC9C19}" dt="2023-01-23T09:42:55.913" v="14" actId="7634"/>
        <pc:sldMkLst>
          <pc:docMk/>
          <pc:sldMk cId="835644728" sldId="1277"/>
        </pc:sldMkLst>
        <pc:inkChg chg="add">
          <ac:chgData name="Barnaghi, Payam" userId="074f2ebd-6afc-4315-b390-7d2c21b26061" providerId="ADAL" clId="{408EED4C-2DD5-264C-BA60-6D479EDC9C19}" dt="2023-01-23T09:42:55.913" v="14" actId="7634"/>
          <ac:inkMkLst>
            <pc:docMk/>
            <pc:sldMk cId="835644728" sldId="1277"/>
            <ac:inkMk id="5" creationId="{DDFAE973-17F3-0789-753B-DD0F747676D6}"/>
          </ac:inkMkLst>
        </pc:inkChg>
      </pc:sldChg>
      <pc:sldChg chg="addSp">
        <pc:chgData name="Barnaghi, Payam" userId="074f2ebd-6afc-4315-b390-7d2c21b26061" providerId="ADAL" clId="{408EED4C-2DD5-264C-BA60-6D479EDC9C19}" dt="2023-01-23T09:42:55.913" v="14" actId="7634"/>
        <pc:sldMkLst>
          <pc:docMk/>
          <pc:sldMk cId="2325906555" sldId="1278"/>
        </pc:sldMkLst>
        <pc:inkChg chg="add">
          <ac:chgData name="Barnaghi, Payam" userId="074f2ebd-6afc-4315-b390-7d2c21b26061" providerId="ADAL" clId="{408EED4C-2DD5-264C-BA60-6D479EDC9C19}" dt="2023-01-23T09:42:55.913" v="14" actId="7634"/>
          <ac:inkMkLst>
            <pc:docMk/>
            <pc:sldMk cId="2325906555" sldId="1278"/>
            <ac:inkMk id="5" creationId="{E91966A1-D867-CB89-20A6-5B0610604B0A}"/>
          </ac:inkMkLst>
        </pc:inkChg>
      </pc:sldChg>
      <pc:sldChg chg="addSp">
        <pc:chgData name="Barnaghi, Payam" userId="074f2ebd-6afc-4315-b390-7d2c21b26061" providerId="ADAL" clId="{408EED4C-2DD5-264C-BA60-6D479EDC9C19}" dt="2023-01-23T09:42:55.913" v="14" actId="7634"/>
        <pc:sldMkLst>
          <pc:docMk/>
          <pc:sldMk cId="657161133" sldId="1279"/>
        </pc:sldMkLst>
        <pc:inkChg chg="add">
          <ac:chgData name="Barnaghi, Payam" userId="074f2ebd-6afc-4315-b390-7d2c21b26061" providerId="ADAL" clId="{408EED4C-2DD5-264C-BA60-6D479EDC9C19}" dt="2023-01-23T09:42:55.913" v="14" actId="7634"/>
          <ac:inkMkLst>
            <pc:docMk/>
            <pc:sldMk cId="657161133" sldId="1279"/>
            <ac:inkMk id="6" creationId="{54759E6B-AB25-4BB0-DA31-0F4F9A868967}"/>
          </ac:inkMkLst>
        </pc:inkChg>
      </pc:sldChg>
      <pc:sldChg chg="addSp">
        <pc:chgData name="Barnaghi, Payam" userId="074f2ebd-6afc-4315-b390-7d2c21b26061" providerId="ADAL" clId="{408EED4C-2DD5-264C-BA60-6D479EDC9C19}" dt="2023-01-23T09:42:55.913" v="14" actId="7634"/>
        <pc:sldMkLst>
          <pc:docMk/>
          <pc:sldMk cId="1962272867" sldId="1281"/>
        </pc:sldMkLst>
        <pc:inkChg chg="add">
          <ac:chgData name="Barnaghi, Payam" userId="074f2ebd-6afc-4315-b390-7d2c21b26061" providerId="ADAL" clId="{408EED4C-2DD5-264C-BA60-6D479EDC9C19}" dt="2023-01-23T09:42:55.913" v="14" actId="7634"/>
          <ac:inkMkLst>
            <pc:docMk/>
            <pc:sldMk cId="1962272867" sldId="1281"/>
            <ac:inkMk id="6" creationId="{5E480CD0-35A7-8202-59D8-3A19C0180648}"/>
          </ac:inkMkLst>
        </pc:inkChg>
      </pc:sldChg>
      <pc:sldChg chg="addSp">
        <pc:chgData name="Barnaghi, Payam" userId="074f2ebd-6afc-4315-b390-7d2c21b26061" providerId="ADAL" clId="{408EED4C-2DD5-264C-BA60-6D479EDC9C19}" dt="2023-01-23T09:42:55.913" v="14" actId="7634"/>
        <pc:sldMkLst>
          <pc:docMk/>
          <pc:sldMk cId="1456767064" sldId="1282"/>
        </pc:sldMkLst>
        <pc:inkChg chg="add">
          <ac:chgData name="Barnaghi, Payam" userId="074f2ebd-6afc-4315-b390-7d2c21b26061" providerId="ADAL" clId="{408EED4C-2DD5-264C-BA60-6D479EDC9C19}" dt="2023-01-23T09:42:55.913" v="14" actId="7634"/>
          <ac:inkMkLst>
            <pc:docMk/>
            <pc:sldMk cId="1456767064" sldId="1282"/>
            <ac:inkMk id="6" creationId="{70718358-1B15-BE02-F499-6FA7CA20C670}"/>
          </ac:inkMkLst>
        </pc:inkChg>
      </pc:sldChg>
      <pc:sldChg chg="addSp">
        <pc:chgData name="Barnaghi, Payam" userId="074f2ebd-6afc-4315-b390-7d2c21b26061" providerId="ADAL" clId="{408EED4C-2DD5-264C-BA60-6D479EDC9C19}" dt="2023-01-23T09:42:55.913" v="14" actId="7634"/>
        <pc:sldMkLst>
          <pc:docMk/>
          <pc:sldMk cId="3993955397" sldId="1285"/>
        </pc:sldMkLst>
        <pc:inkChg chg="add">
          <ac:chgData name="Barnaghi, Payam" userId="074f2ebd-6afc-4315-b390-7d2c21b26061" providerId="ADAL" clId="{408EED4C-2DD5-264C-BA60-6D479EDC9C19}" dt="2023-01-23T09:42:55.913" v="14" actId="7634"/>
          <ac:inkMkLst>
            <pc:docMk/>
            <pc:sldMk cId="3993955397" sldId="1285"/>
            <ac:inkMk id="4" creationId="{EB485BC2-84D2-D2F3-91B3-8E25D79C9662}"/>
          </ac:inkMkLst>
        </pc:inkChg>
      </pc:sldChg>
      <pc:sldChg chg="addSp">
        <pc:chgData name="Barnaghi, Payam" userId="074f2ebd-6afc-4315-b390-7d2c21b26061" providerId="ADAL" clId="{408EED4C-2DD5-264C-BA60-6D479EDC9C19}" dt="2023-01-23T09:42:55.913" v="14" actId="7634"/>
        <pc:sldMkLst>
          <pc:docMk/>
          <pc:sldMk cId="3577175637" sldId="1290"/>
        </pc:sldMkLst>
        <pc:inkChg chg="add">
          <ac:chgData name="Barnaghi, Payam" userId="074f2ebd-6afc-4315-b390-7d2c21b26061" providerId="ADAL" clId="{408EED4C-2DD5-264C-BA60-6D479EDC9C19}" dt="2023-01-23T09:42:55.913" v="14" actId="7634"/>
          <ac:inkMkLst>
            <pc:docMk/>
            <pc:sldMk cId="3577175637" sldId="1290"/>
            <ac:inkMk id="3" creationId="{06F96980-24AC-BD7F-55A0-BD774295247C}"/>
          </ac:inkMkLst>
        </pc:inkChg>
      </pc:sldChg>
      <pc:sldChg chg="addSp">
        <pc:chgData name="Barnaghi, Payam" userId="074f2ebd-6afc-4315-b390-7d2c21b26061" providerId="ADAL" clId="{408EED4C-2DD5-264C-BA60-6D479EDC9C19}" dt="2023-01-23T09:42:55.913" v="14" actId="7634"/>
        <pc:sldMkLst>
          <pc:docMk/>
          <pc:sldMk cId="3571893316" sldId="1295"/>
        </pc:sldMkLst>
        <pc:inkChg chg="add">
          <ac:chgData name="Barnaghi, Payam" userId="074f2ebd-6afc-4315-b390-7d2c21b26061" providerId="ADAL" clId="{408EED4C-2DD5-264C-BA60-6D479EDC9C19}" dt="2023-01-23T09:42:55.913" v="14" actId="7634"/>
          <ac:inkMkLst>
            <pc:docMk/>
            <pc:sldMk cId="3571893316" sldId="1295"/>
            <ac:inkMk id="4" creationId="{56059B56-B308-16CE-8718-57DD19CC4AF3}"/>
          </ac:inkMkLst>
        </pc:inkChg>
      </pc:sldChg>
      <pc:sldChg chg="addSp">
        <pc:chgData name="Barnaghi, Payam" userId="074f2ebd-6afc-4315-b390-7d2c21b26061" providerId="ADAL" clId="{408EED4C-2DD5-264C-BA60-6D479EDC9C19}" dt="2023-01-23T09:42:55.913" v="14" actId="7634"/>
        <pc:sldMkLst>
          <pc:docMk/>
          <pc:sldMk cId="2538787645" sldId="1296"/>
        </pc:sldMkLst>
        <pc:inkChg chg="add">
          <ac:chgData name="Barnaghi, Payam" userId="074f2ebd-6afc-4315-b390-7d2c21b26061" providerId="ADAL" clId="{408EED4C-2DD5-264C-BA60-6D479EDC9C19}" dt="2023-01-23T09:42:55.913" v="14" actId="7634"/>
          <ac:inkMkLst>
            <pc:docMk/>
            <pc:sldMk cId="2538787645" sldId="1296"/>
            <ac:inkMk id="4" creationId="{40425FA7-0409-4582-EA10-504013176A8D}"/>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20/01/2023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31.740"/>
    </inkml:context>
    <inkml:brush xml:id="br0">
      <inkml:brushProperty name="width" value="0.05" units="cm"/>
      <inkml:brushProperty name="height" value="0.05" units="cm"/>
      <inkml:brushProperty name="color" value="#E71224"/>
    </inkml:brush>
  </inkml:definitions>
  <inkml:trace contextRef="#ctx0" brushRef="#br0">603 22 24575,'-20'0'0,"0"0"0,0 0 0,1 0 0,-2 0 0,2 0 0,-2 0 0,-2 4 0,0 5 0,-2 7 0,-2 9 0,-2 7 0,-3 8 0,0 1 0,3 0 0,5-5 0,4-5 0,6-1 0,4 2 0,-2 8 0,1 9 0,-3 6 0,-2 6 0,-2 6 0,1 10 0,-2 11 0,3 7 0,0 1 0,2-3 0,3-6 0,4-6 0,4 5 0,2 5 0,4-38 0,1 2 0,2 2 0,3 1 0,2-4 0,1-1 0,15 38 0,0-26 0,1-16 0,6-8 0,7-4 0,7-2 0,4-4 0,4-6 0,9-10 0,7-8 0,11-4 0,8-3 0,1-3 0,-3-6 0,-5-11 0,-2-17 0,2-15 0,-43 23 0,0-1 0,31-28 0,-15 10 0,-17 11 0,-12 4 0,-8 2 0,-5-4 0,-4-5 0,-2-4 0,-2-5 0,1-1 0,-4 0 0,-2 1 0,-2 2 0,0-3 0,-3-7 0,-9-6 0,-11-10 0,-8-8 0,-6-5 0,-1-6 0,19 44 0,0 1 0,0-1 0,0 0 0,1 1 0,0 1 0,-17-37 0,7 15 0,1 17 0,3 12 0,1 8 0,-2 1 0,-3-1 0,-2-6 0,-4-7 0,-1-4 0,-1 0 0,0 8 0,4 10 0,4 11 0,1 8 0,1 6 0,-2 4 0,-1 1 0,3 0 0,3 0 0,6 0 0,7 3 0,4 3 0,0 4 0,4-4 0,-3-1 0,3-3 0,0-2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6499 12055 8466,'-6'0'-106,"-2"3"0,4 4 1,2 7-1,1 5-299,1 2 1,-2 4 0,-1-1 0,-4-3 0,-3-3 568,0-3 0,-4-6 1,-2-6-1,0-7 1,-2-6 411,1-7 0,-2-9 0,5-5 0,2-4 338,4-3 0,5 4 0,7-3 0,8 3-785,8 2 1,11 3-1,9 12-226,5 3 0,0 5 0,3 3 0,-1 3 51,-6 4 1,-8 8 0,-11 9-278,-6 2 1,-8 2 0,-14-1 126,-8 0 1,-13-1 0,-16-2 0,-5-5 930,-4-5 0,-1-3 1,-1-6-1,1-4 612,0-6 0,2-5 0,5-9-800,7-3 1,19-3-1,12-1-891,11 0 1,17 1-1,19 4 1,13 6-712,-22 12 0,1 2 0,3 3 0,0 1 1055,1 1 0,1 1 0,5 2 0,1 1 0,1 1 0,0 0 0</inkml:trace>
  <inkml:trace contextRef="#ctx0" brushRef="#br0">8445 11438 8218,'0'-32'485,"2"1"1,2 3 453,7 3 0,8 12 0,4 6 1,-2 7-1368,-6 7 1,-8 9 0,-6 8-1,-7 1-40,-8 1 0,-5-3 1,-2 2 292,0-3 1,-9-4 0,-3-2-246,-4 0 1,-2-2-1,-3-5 568,-1-2 1,1-4 0,-1-10 0,2-8 667,2-3 0,8-10 1,11-2-395,8-5 1,13 0 0,15 4 0,11 3-114,10 3 0,10 7 0,6 4 57,6 2 1,-2 6 0,-3 4-338,-3 4 0,-7 9 0,-2 7 1,-7 2-339,-9 1 0,-11-1 0,-14-1 138,-7-1 1,-7-5 0,-13 0 0,-6-5 341,-6-4 1,-3-8 0,0-4 338,2-5 1,0-8 0,7-8-433,5-2 0,9-4 1,10-2-1,11-1-729,14-2 1,10 10 650,12 5 0,5 7 0,9 7 0</inkml:trace>
  <inkml:trace contextRef="#ctx0" brushRef="#br0">6935 13013 8307,'0'-59'2603,"11"2"1,6 8-998,9 7 1,4 11 0,-2 13-1023,-3 10 1,-7 11 0,-5 5-676,-5 5 0,-3 3 1,-5 7-1,0 2-691,0 3 0,-5-1 0,-3 2-220,-5 0 0,-7 1 1,-6-2-1,-1-4 409,-3-5 1,-2 0 0,-2-6 488,-2-4 0,1-3 1,3-8 692,0-6 1,0-9-1,1-15 1,4-7 415,6-6 1,10 0-1,13-4-410,7 2 1,15-1-1,9 5 1,3 5-255,5 4 0,2 7 0,1 3-78,-3 5 1,-9 5-1,-2 7-718,-7 3 0,-4 8 0,-8 4 0,-2 4-1093,-1 2 0,-4 4 1,-4-3 1547,0 2 0,0 5 0,0 6 0</inkml:trace>
  <inkml:trace contextRef="#ctx0" brushRef="#br0">8424 12428 8305,'-5'-11'673,"4"-3"922,-2 0 0,1 7-1146,2 10 1,-2 5 0,-5 12 0,-7 4-579,-5 2 0,-4-1 0,-1 2 1,-5-1-501,-1-2 1,-7-2 0,-1-3 531,0-5 0,2-4 0,4-13 1,0-4 473,0-7 1,9-7 0,7-6 253,6-5 1,9-7 0,12 0 0,10-1-51,8 1 1,12-1 0,6 7-525,-20 18 1,1 0 0,0 1 0,1 0 0,1 2-1,0 0 86,23-6 0,-2 10 1,-9 4-1,-5 4-368,-7 4 0,-13 3 0,-12 7-417,-10 4 0,-13 2 0,-14 1 283,-5 0 0,-10-1 1,-2-3 162,-3-6 0,0-2 1,1-5-1,3-2-4,0-1 0,7-2 1,8-1-138,7-2 1,10-4 336,13 1 0,11-3 0,4 0 0</inkml:trace>
  <inkml:trace contextRef="#ctx0" brushRef="#br0">9211 12928 9861,'0'10'2942,"0"1"-2324,0 0 0,0 4 1,0 4-1,-2 5-371,-5 4 1,-3 4-1,-10 2 1,-3 2-1103,-3-2 0,-8-6 0,-3-4 646,-1-5 0,-2-9 0,5-7 0,5-8 467,4-9 1,8-5-1,5-13-68,5-5 0,5 1 0,10-2-9,8 1 0,8 2 0,7 4 0,4 3-135,5 3 0,1 8 0,0 6-43,-1 2 0,-4 8 1,-1 1 148,-5 6 0,-11 8 0,-10 5 0,-5 5 349,-8 4 0,-14 2 0,-9-1-121,-9 0 0,-5-2 0,-4 1-4,-4-3 0,-2-8 0,0-7 1,2-5-54,4-4 0,8-7 0,9-4-1097,10-7 1,11-8-1,16-4 1,11-5 773,10-1 0,13-5 0,-18 21 0,0 0 0</inkml:trace>
  <inkml:trace contextRef="#ctx0" brushRef="#br0">9669 11864 8338,'10'-11'957,"7"2"0,3 2-10,4 3 0,-1 9 0,-5 5-675,-4 7 1,-3 7 0,-4 0-1,-4 0-242,-1-2 0,-2-1 0,-2-3 0,-1-1-372,-4-2 1,-6-2 0,-3-6 315,0-3 0,-2-8 0,-3-3 0,0-3 381,-1-4 0,2-4 1,1-7-59,2-3 0,5-3 0,1-2 226,6-3 0,4 3 0,4-1-107,4 4 0,4 4 1,11 6-1,-1 4-285,0 5 0,1 6 1,-2 10-1,-4 7-155,-5 8 0,-2 7 1,-8 7-804,-5 2 0,-7 4 0,-11-1 1,-3 3 826,-4 0 0,-6 1 0,-3-1 0</inkml:trace>
  <inkml:trace contextRef="#ctx0" brushRef="#br0">7807 13513 8320,'-15'-27'447,"8"1"0,0 4 747,4 1 0,8 1 1,3 2-1,4 5-136,2 5 1,4 3-1,-4 5 1,-1 3-735,-1 4 0,-3 1 0,-1 11-1114,-5 3 0,-3 1 1,-5 5-430,-5 2 1,-7-1 0,-8 1 653,-3-2 0,-7-8 1,-4 0-1,-4-4 285,-3-7 1,1-3 0,-2-8 836,3-5 0,1-10 0,13-11-174,6-3 0,12-2 0,13-1 0,11-2 126,12 2 0,13 9 0,12 5-259,3 3 0,1 8 1,1 5-1,-2 4 174,-3 4 0,-7 8 1,-12 9-249,-7 6 1,-13 5 0,-11 4-217,-8 3 1,-13 2-1,-12 2 1,-10-2 77,19-21 0,-2-1 0,-4 1 1,-1-1-1,-1-2 0,1-2 205,-2-1 1,-1-1 0,2-3 0,-1-2 0,-1-2 0,1-1 272,2-2 0,-1-2 1,1-2-1,2-2 0,-20-9 1,10-10 213,8-8 0,12-7 0,9-5-725,6-1 0,15 2 0,9 2 0,10 3-943,9 3 0,7 7 0,2 6 938,2 8 0,-1 5 0,2 11 0,-3 4 0</inkml:trace>
  <inkml:trace contextRef="#ctx0" brushRef="#br0">7722 11704 8502,'-32'-11'195,"10"1"1,4 0 0,5 3 0,4 3 0,0 0 455,2 0 0,5 0 1,-2 0-1,3-3-186,1-2 0,1-7 0,3-1 0,3-4-79,2 0 1,3 0 0,1 1 0,1 1 0,-1 2-557,-1 2 1,-1 2 0,-1 6-418,1 3 0,-4 5 0,-1 7 149,-1 6 1,-3 9-1,-5 7 1,-6 5 17,-4 8 0,-4 3 0,-7 4 623,-1-4 0,-3-4 1,2-4-1,0-6 352,0-6 1,2-13 0,6-7-12,4-7 1,7-16 0,6-12-310,7-11 0,7-8 0,13-5-280,-11 26 0,2 1 0,-1 0 0,1 0 0,2 1 1,1 1-1,20-17-1480,1 8 0,-2 12 1366,0 10 0,-9 15 1,1 7-1</inkml:trace>
  <inkml:trace contextRef="#ctx0" brushRef="#br0">8647 11800 8277,'-5'-27'0,"-4"2"4543,6 7-4365,4 7 0,0 11 0,3 9-706,-3 4 1,-2 0 0,-3 3-53,-3 0 1,-2 1-1,-2-2 1,0-4 590,1-2 1,-1-5 0,0-4 0,1-1 189,-1-2 1,2-4 0,2-8 462,3-2 1,8-7-1,4-2-142,5-1 1,8 3 0,7-1 0,3 3 21,1 1 1,-1 5-1,-3 4 1,-3 5-462,-3 3 0,-6 5 0,-4 6-76,-4 2 1,-10 7 0,-3 0-115,-7 1 1,-8 2 0,-6-5-94,-1-1 0,3-2 0,-1-4 1,3-4-540,1-2 1,3-1-36,0 0 0,10-1 0,2-1-1865,7-2 2639,5 1 0,9 7 0,2 2 0</inkml:trace>
  <inkml:trace contextRef="#ctx0" brushRef="#br1">9169 12428 8020,'-16'0'299,"4"4"0,-1 5 0,5 4 0,5 4 0,3 3-763,3 2 1,2-6-1,2-2 1,-2-2 521,-1-1 1,-4-5-1,0-5 471,-5-7 1,-5-2 0,-1-10 0,1-1 72,-1-1 1,1-1 0,-1 0-1,0-1-13,1 1 0,4 4 1,2 3-55,3 2 1,-3 2-1,2 0-209,3 3 0,0 2-189,7 5 0,-6 2-33,1 1 0,-3-2 1,-3 3-24,-4-3 0,-4-6 0,-3-3-80,-4-5 0,-2-3 1,0-6-364,2 1-1,4 3 1,7 2 0,5 0-895,4 3 1257,13 6 0,8 3 0,9 4 0</inkml:trace>
  <inkml:trace contextRef="#ctx0" brushRef="#br1">9137 11747 8229,'0'-11'285,"0"0"0,0 1 1,1 0 2861,2 3-2997,-1-2 1,1 12 0,-5 1 0,-3 3-759,-1 0 0,-1 2 329,-4-1 1,4-4-1,1-3-3,2-6 1,0-4 0,4-10 382,0-3 0,1-4 0,3-6 1,3 1 556,2 3 0,6-2 0,0 5 141,2 2 1,-4 2 0,1 4-288,-2 6 1,-3 7 0,-2 7-429,-3 4 0,-8 7 0,-4 4-335,-5 2 1,-4 2 0,-4-2-1,1-1-398,2-2 1,-1-8-1,5-2-703,1-5 0,1-2 1352,2 0 0,4-9 0,1-3 0</inkml:trace>
  <inkml:trace contextRef="#ctx0" brushRef="#br1">7775 12130 8418,'-10'0'1645,"3"0"-769,-1 0 0,7 0-851,1 0 0,0 4 1,5 2-1,-1 1-274,-1 1 1,2-5-391,-2 4 664,-1 0 1,2-2 0,-4-5 80,0-6 0,1-7 1,2-1 71,0 1 0,6-2 0,-1 0 0,4 2-86,2 1 0,4 7 0,-3 1-178,2 3 0,-4 3 0,1 5 21,-2 7 1,-3 5-1,-2 3 1,-3-1 107,-3 0 1,-7-1 0,-5-1 218,-5-1 0,-4-9 0,-2 1 0,1-4-154,0-4 1,0-10 0,0-6-263,4-5 1,0-4 0,5 0-1,2-2-989,4 1 1143,3 7 0,3 1 0,0 5 0</inkml:trace>
  <inkml:trace contextRef="#ctx0" brushRef="#br1">8265 13034 8320,'-22'-5'51,"6"4"0,3-1-112,4 4 1,5 4 0,4 5-1,0-1 598,0 1 0,0 0-391,0-1 0,1-4 1,2-3-169,5-6 1,1 0 0,3-7 0,1-2 175,1 1 0,1-1 0,-2 1 119,2 0 1,0 6 0,-2 0 3,1 0 0,0 4 0,-3-1 0,0 4-3,-1 5 0,0 7 0,-3 4-114,-4 2 1,-3 1 0,-3 1 0,-6-2 349,-4-3 1,0 1 0,-4-7-177,-2-5 1,2-5 0,1-6 0,0-7-128,3-8 0,6-11 1,4-8-172,2-2 0,3-5 1,5 0-1,7 2-1138,5 4 0,4 4 0,1 9 11,5 6 1091,-3 9 0,0 22 0,-5 7 0</inkml:trace>
  <inkml:trace contextRef="#ctx0" brushRef="#br1">8796 13875 8211,'-10'-16'338,"4"8"0,2 0 0,4 5 158,4 8 1,1 5 0,2 4 0,-4 2-750,-2 1 0,-1 3 0,-1-3 1,-2 0-87,-4 1 1,-3-6 0,-2 0 336,-2-4 0,-1-7 1,-4-1-1,1-7 393,-1-6 0,3-8 1,-1-8 211,2-1 0,4-6 0,5-1-87,1 0 0,2 2 0,4 1 0,4 5 299,5 4 0,2 6 0,5 3-508,-2 5 1,-1 3-1,-3 12 1,-2 4-134,-1 5 1,-4 4 0,-4 5-351,0 3 1,-9-2 0,-5 1 135,-5-1 0,-7-2 0,-3-2 1,0-4 212,0-4 1,-1-9 0,3-3-133,-1-8 1,7-9 0,8-10-1,5-8-273,4-4 0,10-6 0,10 0-920,11 1 1,13 6 0,-16 21 0,2 2 976,26-14 0,-24 14 1,1 1-1,1 2 1,0-1-1</inkml:trace>
  <inkml:trace contextRef="#ctx0" brushRef="#br1">9796 12768 8199,'0'-16'4961,"-4"0"-4339,2 6 0,2 4 0,7 2-263,3 3 0,-3 1-1155,0 0-2706,-5 5 1132,3-4 2096,-10 4 1,4-10 660,-2-2 0,2 1 1067,1-1 1,1 4-480,2 0 1,2 6 0,2 4-729,-3 3 1,-3 5 0,-1 3 0,0 2-472,0 1 0,-5 1 0,-3-2 278,-5-3 0,-4-1 0,-4-7 0,-1-2 22,-3-3 1,1-9-1,-3-7 26,1-8 1,6-7 0,6-10-76,2-5 0,6-2 0,4-4 1,5 0-768,8 3 1,8 11 739,5 6 0,6 4 0,-3 3 0</inkml:trace>
  <inkml:trace contextRef="#ctx0" brushRef="#br1">9084 10704 8206,'-11'-27'565,"5"2"1,4 8-1,4 7 396,5 5 1,-1 9-1,0 4 1,0 5-604,0 5 1,-3 2-1,3 1-580,-1 0 1,2 3-1,-3-1 1,-2-1-181,-1-2 0,-1-2 0,0-8 334,0 1 0,-5-2 1,-2-2-1,-3-3 190,-5-3 1,2-7 0,-3-4 204,1-7 1,0-4 0,6-3-1,2-2 142,3-1 0,3 0 1,3-2-111,6 5 1,1 6 0,11 4-1,3 3-51,-1 4 1,0 5 0,-1 9-337,-4 7 1,-3 5 0,-6 3 0,-6 2-359,-4 1 0,-14-1 0,-9-2 151,-4-1 0,-8-4 1,-3-4-1,-5-5 98,-5-5 0,3-7 1,2-7-703,5-5 718,13-5 0,7 0 0,9 0 0</inkml:trace>
  <inkml:trace contextRef="#ctx0" brushRef="#br1">5159 11278 8495,'-11'-21'0,"0"0"0</inkml:trace>
  <inkml:trace contextRef="#ctx0" brushRef="#br1">5223 11076 8495,'0'-38'9,"3"-2"1,1 4 0,-2-2 0,0 0 182,2 4 0,-2-4 1,4 8-1,0 1-3,0-2 0,0 1 1,2 2-1,-2 3-63,-1 3 1,2 1-1,-4 0 1,0 4 8,-2 3 0,-2 6 0,-3 5-157,-3 2 0,-2 3 0,-2 6 0,-1 10 98,-2 8 1,-2 11-1,-6 8 11,1 10 0,10-25 1,1 2-1,-1 5 1,2 1-1,-1 3 1,1 1 13,-1 3 1,2 0 0,1 3 0,0 2 0,-1 3 0,0 0-272,2 5 1,1 2-1,0-18 1,0 1-1,2 0 1,0 2 0,1 0-1,1 0 182,-1 1 0,0-1 1,0 1-1,0 1 0,0-1 1,1 1-1,1-1 1,0-1-1,0 1 0,0-2 1,0 0-1,0-1 49,0 17 0,0 0 0,0-4 1,0-1-1,0-2 0,0 0-132,0 0 1,0 0-1,1 4 1,-1 0-1,1 0 1,1-1 168,-1 0 0,1 0 0,1 0 1,-1 1-1,0-1 0,-1 0 0,3 1 1,0 0 37,0 0 0,1-1 1,1-4-1,0-1 0,0-1 1,2 0-177,0-4 1,2-1 0,-1-6 0,2 0 0,-1-2-1,1-1-50,0-1 1,-1 0 0,-1-4 0,-1 0 0,7 26 0,-1-3-82,1 0 1,-1-1 0,-4-1-13,1-2 1,-4-2 0,0-2-1,2 4-289,0 2 0,2 0 0,0-4-191,4-5 0,6-2 1,7-5-1617,3-2 2279,6-1 0,0-3 0,6-1 0,2 1 0,5-4 0,4-3 0</inkml:trace>
  <inkml:trace contextRef="#ctx0" brushRef="#br1">6254 14811 8477,'-21'-15'-43,"4"2"1,4-5 0,5 0 0,5 2 787,1 1 1,8 4-1,7 0 1,11 0-390,10 1 1,12-2 0,8-2 0,-24 5 0,2 0-193,4-1 1,1 0 0,7-1 0,1-1 0,10 0 0,2 1 0,-15 2-1,1 1 1,0 0-294,4 0 1,1 0 0,0 0 0,1 1 0,1 0 0,0 0 0,2 1 0,0 0 0,1 0 0,0 1 0,1 1 0,0 0 119,1 1 0,0 1 0,0-1 1,2 0-1,0 0 0,1 1 1,0 0-1,0 1 0,1 0-93,-1 0 0,2 1 0,-1-1 1,-14 0-1,1 0 0,-1-1 0,1 1 1,13 0-1,1-1 0,-1 0 0,-13 1 1,0 0-1,0-1 0,1 0 57,0 1 0,1-2 1,0 1-1,0 0 1,0 0-1,1 0 0,-1-1 1,1 1-1,0-1 1,0 0-1,-1 0 1,1 0-1,-1 0 0,-1-1 1,1 1-1,-1-1-17,1 0 0,-1-1 0,1 1 0,0-1 0,-1 0 1,0 0-1,0 0 0,1 0 0,0 0 0,0-1 0,0 1 1,0 0 9,-2-1 1,0 1 0,-1 0 0,0-1-1,14-1 1,0 1 0,-2-1 0,-6 1 0,0 0-1,-2 0 14,1 1 1,-1 0-1,0 1 1,-3 1 0,-1 1-1,0 0 1,-3 1 0,-1 0-1,-1 0-59,17-1 0,-2 2 1,-2 2-1,-3 1 1,-8 1-1,-1 0 0,-2 2 1,0 1-196,-3 1 0,-1 2 0,-6 2 1,-3 1-1,18 17 292,-13 4 0,-8 4 0,-12 4 0,-3 1 0</inkml:trace>
  <inkml:trace contextRef="#ctx0" brushRef="#br2">5946 11544 10612,'-17'0'-405,"2"0"1,4 0 0,1 0-1,-1 0 1,0 0-119,1 0 0,-2 0 898,-2 0 1,2 0-1,-2 0 1,2 0 150,1 0 0,4-3 0,0-2-6,-1-1 1,2 4 0,0-3 331,1 0-946,2 4 0,4-5 70,2 3 1,0 0 0,4-2 8,1 0 0,5-3 0,3 0 70,0-1 1,3-5-1,5-2 30,0 0 1,6-1 0,-2-2 0,3 2 30,1-2 0,5-1 1,2-2-113,2 1 1,2 0-1,-1 0-3,1-1 0,0 5 1,2-1-1,0 0-60,-3 2 0,-1-3 1,-4 4 54,0 2 0,1-2 1,1 1 56,-3 1 1,-2 1 0,0 1-11,2 1 0,-1-1 1,-4 0-1,-2 2-1,0 2 0,-4-3 0,3 3-15,1-2 1,-3-2 0,0 2 10,0 2 0,-3-3 0,3 3 3,0-2 1,-5 2 0,2 0 0,-4-1 26,-1 3 0,4-5 0,0 4-32,-1 0 1,3 0-1,-6 4-109,2-2 0,0 0 1,-2 1-7,-4 0 0,1-1 1,-1 4 26,-1 0 0,3 0 0,-2 0 76,-1 0 0,-1 0 5,-2 0 0,1 4 0,0-1-26,-1 0 0,1-1 0,1 0 0,1 2 6,1-2 0,1 0 0,-2-2 24,2 0 1,2-2-1,-1 0 70,0-2 0,-3 1 0,1 3 0,-2 0 201,-1 0 1,-1-4-183,1 1 1,-4-1 0,0 4-47,2 0 1,-4 0-1,3 0-82,0 0 1,1 4 0,2-1-1,1 0-134,2-2 1,-1-1-1,3 0 95,0 0 0,3 0 0,-2 0 109,4 0 0,-4 0 0,0 0 91,-2 0 1,-1-4 0,-2 1 0,1 0 158,1 2 1,1 1-1,-5 0-220,1 0 1,-1 0 0,1 0-171,0 0 1,-1 0 0,1 0 83,0 0 0,0 0 0,2 0-148,2 0 0,-1 0 1,-4 0 45,1 0 0,0 4 212,-1-1 1,1 2-99,0-1 1,-1-3 0,1 4 6,0-1 1,-1-3-5,1 3 1,-4-2-1,0 2 1,-3-3-6,3 3-30,0 2 0,3-5 1,0 3-1,-2 0-13,-1 0 1,-1 0-1,2-1-11,-1 0 0,1 1 0,2-3-36,1 2 0,-1-1 0,1 2 61,0 1 0,-4-4 0,0 3 0,1-2 165,2 2 1,-3-3 0,-1 4-49,-2-1 0,3-1 0,-2 3-46,1-2 0,-2 3 1,2-2-1,-1 1-61,1 2 1,0-2 0,3 1-37,-2 2 0,0-3 0,3 1-72,1 1 1,0-2 0,-1 0 109,1-2 1,0 4 0,-2-4 0,-1 1 284,-1 0 67,0-2 1,4 1-219,0-1 1,-5 2-173,-3-1 1,2-2-1,0 4-126,1-1 1,-3 2 0,3-2 105,-1 0 0,3-1 8,-1 3 0,-1-3 23,1 3 1,-1-4 0,2 3 45,-1-1 1,-3 2 40,3-3 1,-3 3 74,3-4-84,0 5 1,2-2-46,-2 5 0,2-4 0,-5-1 0,1 0-31,0 0 1,-1 0 0,-1 2 22,0-1 0,2-1 1,-3 2 10,2-1 0,0-3 0,-4 3 0,1 0-3,2-1 1,-2 3-51,3-1 1,-3 1 0,0 2 8,3-1 1,-3-3 0,3 1 26,-3 0 0,-1-2 0,1 1 134,3 1 0,-3 2-19,2 0 1,-2-3 0,-1 0-9,0 2 1,0-3 0,-1 1-153,-2 1 0,2 1 1,-3 2-34,3 0 1,1-4 0,-1 0 0,-2 1-178,0 2 1,-1 0 168,4 1 0,0-1 1,0 1 107,0 0 0,-3-1 77,-1 1 0,1 0 0,3-1-132,0 1 0,-2 0 0,0-1-95,-2 1 0,1 0 1,3-1-1,-1 1-35,-3-1 0,3 1 101,-3 0 0,3-1 1,0 0 221,-2-3 0,1 2 1,-2-2 234,-1 3 1,4-3-326,-3 0 1,2-5-1,-1 3-321,0 0 1,-1-3-243,4 5 324,0 0 234,0 4 0,0 0 112,0-1 1,2-4 27,1-2 1,3 1-165,5-2 1,-1 1 0,0-3-1,-3 2 0,2-1-173,-2 1 1,3 0-1,0-1 53,1 1 0,0 5 39,-1-5 1,1 2 226,0-2 1,-1-1 177,1 1 0,0 2-456,-1-2 0,-3 1 0,-1-3-257,-1 3 0,0-3 0,-3 4-58,2-1 0,4-1-121,-1 4 1114,-2-5 604,4 8-578,-8-9-618,4 3 1,-5-2-278,0 1 139,0-2 36,0 4 0,0-4 434,0 3-139,0-3 0,0 5-40,0-3-269,0-1 0,1 6-32,3-5 0,-2 1 137,5-4 0,-3 4 0,3-1 31,1-1 1,-2 0-13,1-2 0,0 3 62,4 1 0,-1-1 0,1-3 96,0 0 1,-1 0-1,1 0-22,0 0 0,-1-3 0,1-2-58,0-1 1,0 0 0,2-2-1,2 1 8,-2-1 0,-2-2 1,0-1-53,0 1 0,-1-1 0,1 2-161,0 2 1,-1-3 0,0 3 0,-2-2 18,-1-2 0,0 2 0,3 0 81,-3 2 0,2 0 38,-2-4 1,3 1 0,-1-1-84,-2 0 1,3 3 0,-3 0-30,2 0 0,2-4 0,0 5-66,-1-3 1,1-4-1,-1 0 1,1 1 170,0 1 1,-2 1-1,-1 1 148,0-1 1,-3 4 0,4 0-45,-2-1 0,-1 2 1,2 0-1,-1 0 155,1 0 1,-2 3-1,1-3-196,2 1 0,-2-2 1,1 2-165,0-1 1,5 3-1,-3-3 1,3 0-86,0 0 0,0 2 1,0-3 123,1-1 1,1 2 0,-2-1 38,1-1 0,1 2 0,-5-1 0,1-2 150,0 0 0,-2 2 0,-1 0 332,-1-2 1,-1 4-392,1-3 1,3 3 0,-3-4-140,2 2 0,-2 5 0,1-2-20,0 3 0,2-2 0,3-2-99,2-1 1,-1 4-1,-2-3 1,1 1 160,1 1 0,0-2 243,-3 1 0,-1 3 61,1-2 1,-4 2 0,0 1-205,1 0 0,-2 0 1,1 0-197,2 0 0,-3 1 1,1 1-1,1 3 9,1 1 0,-2-3 0,1 3 254,0-1 0,-2 3 0,0-1 0,0 2 133,-1-2 1,-1 2-1,2-2 74,-1 3 1,-2 4 0,-2 0-279,3-1 1,-3 4 0,3-1-1,-3 2-246,-1 0 0,0-2 1,0 3 9,0-1 1,0-5 0,-1 2 167,-3 1 1,3-5-1,-4 4 1,2-4 102,-1 0 1,-3 0-1,3-1-148,2 1 0,-3 0-33,2-1 0,-1 1 1,4-1-210,0 1 0,0 0 193,0-1 0,0 1 66,0 0 0,0-1 1,0 1-1,0 0 39,0-1 0,1 1 0,2 0 253,0-1 0,1 1 29,-4-1 1,0 1-1,0 0 48,0-1 0,0-3 0,0 1-174,0 0 0,0-2-218,0 1 1,-4 0 0,0 2-21,-2-2 0,3 3 0,-1-4 0,0 1-138,1 0 1,-5 0 0,4 4-6,-2-1 1,2-2-1,-2-1 191,2 1 0,-3-2 0,2 0 131,-1-2 0,2 0-23,-3-4 0,1 1 1,-2 2-1,1 0-114,-1-1 1,-2 0-180,0-2 1,-1 3 0,0 1 120,1-2 1,-1 0 0,0 1 0,1 0-79,-1 0 0,1-1 0,-1 0 91,0 2 0,1 0 1,-1-4 89,0 0 1,1 0 0,0 1-1,2 1 39,1 2 1,0-1 0,-4-3-11,1 0 1,2 4 0,1-1-11,-1 0 1,2 1-54,-1 0 1,0 3 0,-2-2-69,1 1 73,-1-4 1,4 4-1,-3-4 1,1 2 4,-1-2 0,2 1 0,-1-1-7,-2 1 1,3 2-1,-1-2-11,-1 0 1,0 2 0,0-3 0,2 3-12,1 1 0,-3-4 1,1 3 6,-3 0 0,3-4 1,0 2 55,-1-1 0,2 1 0,-1 1 31,-2-2 0,1 0 0,0 1 45,1 0 1,3 1-205,-3-4 1,1 1 0,-2 1-102,1 2 0,1 1 11,-1-2 68,-3-2 1,8 4 156,-5-5 666,5 0-403,-3 0-941,5 0 584,-5 0 79,4 0 0,-4 1 0,4 2 79,-3 0 1,3 2-19,-2-1-30,-3-3 17,0 8 1,-5-4-14,1 2 0,2 1-49,1-4 0,5 1-9,-2-2 0,0-1-35,0 6 1,-1-6 45,2 1 215,2-1 0,-4-1 323,5 2-168,0-1-345,0 2-928,0-4 1516,0 5-788,0-4-341,0 4 241,0-5-153,0 5 275,0-4 264,-5 8 1,4-6 322,-2 4 0,0-5 149,0 2-503,1-3 0,-2 0-128,4 3-162,0-3 38,0 3 1,-1-4-35,-3 0 538,3 0-264,-4 0-358,5 0 1,-3 2 139,-1 1 0,-1 0 16,2 4 0,-2-4 0,-3 3 0,2 0 42,1 0 1,-3-3 67,1 5 0,-2-5 1,1 3 69,1-1 0,4-2 1,-3-2 52,1 3 1,0-3-85,2 3 1,0-3-172,-4-1 1,4 1-7,-4 3 5,-1-3 134,-2 8 0,-1-8 57,1 3 0,2 1-106,1-2 1,4 1 17,-4-4 1,3 0 0,-3 0-30,-1 0 1,2 3 59,-1 1 1,0-1 0,-3-1 86,3 1 0,-2-2 16,2 3 1,1 1 131,-1-2-177,0 1 1,-1-4-66,1 0 0,5 1 0,-3 1-95,1 2 1,-2 1 122,-5-2 0,4-2-15,0 3 0,0-2 47,-4 2 0,4-3 87,0 3 0,3-3-2,-3-1-178,5 0 35,-3 0 20,5 0 4,-5 0 191,4 0 1,-5 0-7,3 0-369,2 0-3,-9 0 145,9 0 1,-7 1 29,4 2 1,-1-1 76,2 1 0,1-2 7,-6-1 1,5 0 0,-3 2-15,1 1 1,1-2-70,0 3 0,2-3-588,-5-1 439,4 5 0,-3-4 202,3 2 1,0 2-16,-4-1 1,4-1 0,-3-2 262,1 3 1,0-2-192,2 5 1,0-3-300,-4 3 0,4-3-5,-4 3 1,4-4 0,-1 3 1,-1-1 1,3 3 158,-6-1 0,5-1 0,-4 1 106,-1 2 1,2-4-1,-1 1 106,-2-1 1,3 2 0,0-2-155,2 1 0,-5 0-76,2 1 1,1 1 0,1-3 38,0 1 0,-2-3 0,2 3-48,-1-1 1,3-2 63,-5-3 0,5 4 1,-3 1-1,0 0 9,0-1 1,3 1 10,-4-1 0,1 1-92,-1 6 1,-2-4-1,5-1-191,-2-1 303,3 3 0,-1-6 82,4 6-86,0-6 14,0 3-400,0-5 285,0 4-23,0-2 86,0 2 0,0-3 167,0 3-132,0-3 1,0 5-145,0-2 130,-5-3-23,4 8 0,-4-6 20,5 4-6,0-5 5,0 8 1,0-8 0,-1 4 8,-3-1 1,3-1 18,-3 0-22,3-3 1,1 5 16,0-3-44,0-1 1,-1 6-36,-2-5 1,1 6 94,-1-2 147,-3-2 1,4 3-91,-6-5 1,6 2-1,-3-3-201,1 2 143,2 0-336,-2 0 2,4 2 0,0 5 220,0 0 1,1-4 96,2 0 85,-1-5 1,2 4 397,-4-2-514,0-3 1,2 5-86,1-3-170,-2-2 11,4 4 23,-5 0 232,5-4 0,-4 5 294,2-3-213,-1-1-296,-2 2-309,0-4 401,0 5 104,0-4 269,0 4 260,0 0-410,0-4-47,0 8-296,0-7 0,0 3-83,0-1 206,0-3 1,0 5 42,0-2 312,0-3 1,0 5 123,0-3-456,0-2 61,0 4 21,0 0 0,-2-4 96,-1 3 1,2-2 0,-4 0 35,0 2 1,3-1 0,-4-1 14,1 1-148,-3-2 0,3 5 0,-3-3-32,1 0 1,0 2 75,-4-2 1,4-1 74,0 1 83,0 3 0,-3-4-123,3 6 0,1-6-25,3 1 0,1 2-18,-6-1-127,6-1 0,-4 1 52,3-1 0,-2 2 14,-2-1-75,-3-3 1,4 7-128,-4-4 1,3 0 129,0 0 90,4-3 1,-6 5 109,2-2 0,1-3 0,0 4-62,1-1 0,-3-3-16,1 3 1,1 1 0,-1-2-89,-1 0 0,-2 1 29,-1 0 0,1 3 63,-1-3 0,4-1 0,1-2 74,1 3 30,-3-3 23,2 4-126,-4-1 0,3-2-160,-1 1-29,6-2 0,-7-1 78,2 0 110,2 0 0,-3 2 0,3 0 19,-1 1-38,4 1 1,-4-4-43,2 0-54,3 0-36,-4 0-788,5 0 1049,5 0 34,-4 0-126,4 0 713,-5 0-1048,5 0 164,-4 0-105,3 0-90,-4 0 160,5 0-38,-4 0 236,4 0 0,-4 0 199,3 0-254,-3 0 0,5 0-91,-3 0 23,-1 0 1,2-1-104,-4-3 160,5 3 115,-4-4-71,4 5 0,-4 0-101,3 0-119,-3 0 169,4 0 1,-5-1 0,1-1 315,2-2-84,-1 1 110,2 3-85,-4 0-409,5 0-298,-4 0 167,4 0 197,-5 0 553,5 0-343,-4 0-472,4 0 351,-5 0 12,4 0 0,-1 0 0,3-1 39,-2-3 1,1 3 24,-1-3 0,-2 3 182,5 1 1,-3-1 188,3-3-367,-5 3 0,4-4-152,-3 5-281,-1 0 268,2 0 0,-2 0 38,1 0 83,-2 0 72,4-4 1,-4 3-32,3-3 1,-2 3-25,5 1 1,0 0 28,4 0 0,-4-4 0,0 1 20,1 0 0,2 1 225,0-2 1,1 2-187,0-5 0,-1 5 0,1-2-33,0 3 0,-4-3-47,0 1 0,-4-1 1,4 4-43,2 0 1,-1-1 0,0-1-26,-1-2 0,0 1 0,4 3 0,-1-2-2,-3-1 0,2 2 0,-2-3 55,3 3 1,0 1 0,1-1 28,0-3 1,-4 3 0,0-3 45,1 3 0,1 1-33,2 0-155,0 0-55,-1 0 102,1 0 1,0 4 71,-1-1 1,-3 1 0,-1-3 192,-1 3 0,3-3 30,-1 2 0,-1-1-186,1-2 1,0 0-154,4 0 0,0 0-44,-1 0 1,1 0 82,0 0 1,-4 0 0,0 0-5,1 0 1,-2 0 85,1 0 0,0 0 214,4 0 1,-4 0 0,0 0-128,1 0 1,-2 0 0,1 0-54,2 0 1,-4-2 0,3 0-10,0-2 0,0 0 0,0 1-71,-1 0 1,-1-2 0,3 3 140,-2-2 1,0-1-110,3 2 0,-2 2-9,-1-3 1,-4 3 0,3 0-149,-1-3 0,0 3 131,-2-2 199,-2 1-167,4 2 525,-5 0-559,-5 0 0,4 2 0,-4 0 18,1 1 0,2 2 1,-2-2 33,-1 0 0,3 1 1,-4-3 17,1 2 0,0 0-75,2 4 0,0-5 1,-3 3-190,2 0 111,0-4 0,3 5 68,-3-3 1,2-2-61,-5 3 0,0 1 1,-4-1-79,1 2 0,-1 0 0,-1 3 78,-2-2 0,1 0 0,-5 3 0,-1 1 51,-1 0 1,-5-1-1,1 1 25,0 0 0,-2-1 0,1 1 22,2 0 1,-1-4 0,0 0-1,-2 0 134,-1-1 1,3 2 0,0-4 149,1-2 0,-2 3 0,1-1-284,0 2 1,5-2 0,2 3 0,2 0-172,2-1 1,1 3 0,2-2 49,-1 3 1,0-1 0,2 0 26,2-2 0,-3 0 1,4 4-1,-1-2-111,0-2 0,4 3 71,-4-3 0,0 1 0,-3 0 0,2-1-63,1 2 0,0-4 1,-5 3 53,-2 0 0,2-2 1,-2 1-117,2 1 0,-4 2 0,0 0 224,-1 1 1,1-2-1,3 0 1,-1-2 286,1 1 0,-3 0 1,2 0-142,1 0 1,2-5 0,3 3-146,1-1 1,0 2-179,-4-4 0,4 4 74,0-3 1,0 3-1,-4-2 1,1 1 105,-1 2 1,-1-2 0,-1 1 91,-1 1 1,0-2 0,3 0 0,1 0 19,-1 0 0,0 0 0,1 2-41,-1-1 0,2-3 0,0 2 0,2-2 1,4 0 0,-4-3-119,-2 3 1,4-3 0,-3 2 0,0-1-4,-1-2 0,-2 1 0,-1 1 56,-2 2 0,1 0 1,-3-1 116,0 0 1,-2 4 0,4-3-1,0 0 50,-1 0 0,3 1 1,-2 2-56,2-3 1,1 0-34,1 0 0,-1 1 0,0-3-7,1 2 1,3-1-69,0-3 1,-1 0 0,-2 0-1,-1 0-2,1 0 0,-1-1 0,-1-1 6,-2-2 0,-1 0 0,-4 4-32,1 0 1,4 0 0,-3 0 0,1 0-57,-1 0 1,4 0 0,-2 0 65,-1 0 0,5 0 1,-5 0 34,1 0 1,3 0-1,-2 0 1,2 0 47,1 0 0,-3 0 0,0 0-81,1 0 0,0 0 1,-1 0 15,-4 0 1,-1 0-1,0 0 1,2 0 14,-2 0 0,-1 0 0,-2 0 31,1 0 1,0-3-1,-1-2 39,1-1 0,0 0 0,1-2 0,1 1 17,1-1 1,5 2-1,-2-1-15,-1-2 0,5 1 0,-2 0 0,3 1-42,3-1 0,5-3 0,-3-2-10,0-1 1,4-5-1,-2 1-12,1-2 1,2 1-1,0-1 1,0-3-112,0 1 1,-1 0 0,-1 0-107,-2 1 1,0 1 0,1 2 0,0 4 107,0 2 0,1 2 203,-2-1 0,3 0-113,-2 1 0,1 2 35,2 1 0,0 0 0,2-3 0,1-1-53,4 0 0,3 4 0,0 0-21,1-1 0,0-2 0,-1 1 0,1 1-169,0 1 1,-1 1 0,1-3-29,-1 2 1,1 1-1,0-2 177,-1 1 0,-3 4 1,1-5 103,0 0 0,1 2 0,1-1 0,-2-1 230,-1-2 1,0 0 0,5-1-129,2 1 0,-2-1 1,3-1-1,1-1 97,1-1 1,2-4 0,0 4-189,-1 1 0,0 1 0,3 0-137,0-2 1,-1 2 0,-1-1 0,-2 4-17,-2 2 1,1 0 0,-3-3-31,1 3 0,-4-1 0,-4 3 150,-1-1 1,2 3 0,-2-3-1,1 0 167,2 0 1,-2 2-1,1-2 29,1 2 0,2-3 1,0 2-75,1-1 0,1 2 1,1-2-91,1 2 1,4-3 0,-4 2 0,0 0-85,1 0 0,-2-2 1,4 3-52,-2-2 0,3 2 1,-4-2-1,-1 0 107,-1 0 0,2-1 1,0-2 21,-1 2 0,-1-3 0,0 3 23,2-2 0,-2-2 0,3 2-12,1 2 0,-4-3 1,3 4-1,0-1-27,3 0 1,-3 1 0,1-2-31,-1 1 1,-3 3-1,3-2 1,0 2-36,-1 1 0,1-1 1,-2-1 37,1-1 0,0 2 0,-2-2-2,2 2 0,-5-3 1,3 3 6,1 2 1,-3-1-1,4 1 1,-1-2-32,2 2 1,-4-3-1,5 2 15,-1 0 0,0-1 1,4-1-1,-2 0 24,-2 0 0,3-2 0,-3 3 64,2-2 0,-4 2 0,1-2 32,-2 2 0,-1-4 0,-1 4-24,1-2 1,-1 3 0,1 0-50,0 2 0,-4 0 0,0-2-24,1 0 1,-2-1 0,1 3-1,1-1-42,2-2 1,1-3 0,-1 2 70,1-1 0,-1-1 0,1-2 0,1 0 159,2 2 1,-6 0 0,3-2 53,-2 2 1,1-3-151,1 3 1,-4 2-80,0 2 0,-4-2-141,4 2 0,-3-1 10,3 4 1,-3-3-1,1-2 8,0-1 1,3 2 119,0-3 0,1 1 81,2-1 0,-4-1 0,-1 3 1,0 0 55,-1 1 0,-2-1 1,2 3-56,-1-2 1,-1-1-96,4 2 1,-4-2 0,3-3 0,0 2 12,0 1 1,-2-3 0,3 2-118,1 0 1,-2-3 0,1 3 16,1 0 0,-2-4 0,1 3 156,1-2 1,-2 2 23,1 0 1,-4 0-1,2-3 1,-2 2-14,1 1 1,-1 3-73,-3-3 1,1 1 0,2-2-24,0 1 0,1 3-158,-4-3 0,3 4 101,1-4 0,1 4 12,-2 0-23,-2-3 0,4 3-42,-5-4 0,4 0-73,-1-4 0,2 4 90,-2 0 0,-1 0 144,1-3 0,0 4 0,-1 1 85,1 0 0,1 3 80,-4-5 0,-1 3-141,-3-3 0,3 4 1,-4-3-136,1 1 1,2-3 0,-2 2-73,-1 0 1,4-4 76,-3 3 0,3-2 94,1-2 0,-1 2 0,-1 0 51,-2 2 1,0 0 0,3-2 249,-2 2 1,2-3-214,-3 3 1,2-2-230,-2-2 0,3 4-303,-3 0 0,3 3 175,1-3 0,1 4 75,3-4 433,-3 4-44,4-2 260,0 5-477,-4 0-325,3 0 258,-4 0 0,-3-1 105,-1-2-24,1 2 1,2-4-62,-3 5 0,3-1 35,-3-3 1,3 2 52,1-5 1,-3 3 24,-1-3-150,-4 5-33,2-3 0,-1 4-74,0-3 42,4 3 0,-6-4 166,8 5 13,-4 0 1,4 1-243,-3 3-60,3-3 154,-4 9 179,5-4 478,0-1-4,5 0-61,-4-5-266,4 0-647,-5 0 740,0-5-260,0 4 0,0-5 34,0 3-465,0 2 280,0-4 1,0 4 0,-1-2 107,-3 0 1,2-2 0,-5 3-1,-1-3 21,-2-1 1,-1 3 0,1-3 106,-1 1 1,1-3 0,-1 2-99,0 0 1,1-2-1,-1 3 1,0-1-11,1-2 1,0 2-1,2 0-93,1 1 0,3-2 4,-3 3-159,5-4 116,-3 7-187,5-4 29,0 5 287,5 0-38,-4 0 0,5-1-29,-2-2 0,1-3 77,6-5 0,-4 5 0,-1 1 18,-1 1 1,0 2-1,-3-2 189,1-1 1,1 3-129,-4-5-117,0 4-72,0-2 0,0 1-118,0-3 1,0 1 181,0-1 1,-4 3 0,0-3 307,-2-1 0,2 2 15,-3-1 1,0 3-227,-4-3 1,1 5 0,-1-2-67,1 3 1,2-3 0,1 1 0,-1 0-47,-1 2 0,-2 1 0,0 0-67,1 0 1,-1 0 0,0 0 52,1 0 0,-1 4 42,1-1 0,-1 1 0,0-4-35,1 0 1,3 0 0,-1 0-126,0 0 1,-1 0 0,-2 0-9,0 0 1,1 0 0,-1 0 185,1 0 1,-1 0 0,-1 0 94,-2 0 0,2 3 1,-2 1-1,2-2 8,1 0 1,1-2 0,-1 0-140,1 0 1,-1 3-48,0 1 1,1 3 0,-1-4 0,0 1-77,1 1 0,0-3 0,2 4 48,1-1 1,0 2 0,-4-4 0,-1 1 91,-2 1 0,2-4 0,-2 2 138,2-2 0,-2 3 0,-1 0 132,-2-2 0,3 3 1,-2-1-157,0 2 0,-2-2 1,4 3-1,1 0-111,1-1 0,-2 3 0,0-2-69,1 3 0,5-3 0,1 0 0,-2 1-290,0 2 0,2-3 216,0 0 0,0 0 0,-4 3 2,0-3 1,4 1 0,0-3 77,-1 1 1,-5-3 0,-2 4-1,-1 1 37,1 2 0,-5-1 1,0 1 60,-4 0 0,-1-1 0,4 5 98,0-2 1,-1-2 0,1 2 0,0 1-85,0 1 0,1 1 1,1-5-49,1 1 1,4-2 0,-3 0-59,2-2 1,-4 0 0,2 2 0,0 0-57,-1-2 1,0-4 0,-3 4 21,0 2 1,-1-5-1,1 1 54,0 0 0,-2-4 0,0 2 0,-2 0-36,1 0 0,2-1 1,1 2 78,-1 1 0,1-4 1,0 4-1,-1 0 89,1 2 0,0-1 0,0 1-111,-1 1 0,1 1 0,0 1-53,0-3 0,-1 3 0,0-3 42,-3 2 1,-1 1 0,-4-2 0,2-2 5,-1-2 0,1 4 0,0-4 11,-2 2 0,3 0 1,-1 2-22,-2-1 0,3 1 0,-1 2-22,-2 1 0,3-2 0,0 0 0,0-2 30,0 1 0,3 0 1,-1-1 97,3-3 1,2 1 0,2-2 0,2-1-15,1 0 1,3-4 21,-2-1 0,3 1 1,3-4-69,1 1 0,4-3 1,-5 1-99,0-3 1,-1-1-1,-2 2 93,0 2 0,1-1 0,-1 4-17,1 2 1,-2-1 0,-1 1 0,-1-3-9,1-1 1,-3 3-1,1-4-40,-2-2 1,3 4 0,-2-3-6,0 0 1,2-1-1,3-3 1,1-1-4,-1-1 1,0-1 0,1 4 4,-1-4 0,4 2 0,0-3-11,-1 1 1,2-3-1,-1 4 1,0-1-26,1 0 1,-4 3 0,3-2 28,-2 2 0,2 2 0,1-1 44,1 0 1,-2-3-1,2 0 9,-1 1 1,4 1 0,-2 1 0,3 1-1,1-1 0,0 1 0,0-1-53,0 0 0,-1 1 0,-1-2 1,-3-1 36,-1-1 0,2-1 1,-3 5 94,-1-1 1,2 1 0,-1-1-67,-1 0 1,0 4 0,-1 0 32,2-1 1,4 0 0,-3-1-39,1 2 1,-2 0-1,2-4 29,-1 1 0,3-1 1,-4-1-1,0-1 54,1-1 0,-3 0 0,5 3-12,-2 1 0,2-1 0,-2 0 119,2 1 1,0-1-1,4 0 1,0 1 6,0-1 0,0 4 0,1 0-144,3-1 0,0 2 1,5 0-257,-2 1 0,-1-3 0,2 2 0,-1-1-188,1 0 1,2 0 129,0-4 0,1 0 360,0 1 828,-1-1-871,1 0-489,-5 6-49,-1 0 1,-5 6-414,0 3 904,4-3 0,2 8 0,5-3 0</inkml:trace>
  <inkml:trace contextRef="#ctx0" brushRef="#br2">15168 10842 8391,'0'-21'499,"0"0"0,0 1 0,0 1 0,0 2 0,0 1-68,0-1 0,0 4 0,1-1 0,1 2 0,3 1-317,1 1 1,0-4 0,2-1-1,-2 2 62,-1 2 0,2 0 1,-4 0-1,0 1 455,-2-1 1,2 4-523,1 0 0,-1 7 0,-4 3-6,-2 10 1,2 9 0,-4 6 12,0 7 1,0 12 0,-3 6-64,1 6 1,4-24-1,0 2 1,-1 2 0,0 1-1,0 4 1,1 2-245,-1 5 0,-1 1 0,1 4 0,-1 1 0,2-14 0,-1 1 0,0 1 215,1-1 0,-1 1 0,1 0 0,-1 1 0,1 0 0,-1 0 0,1 0 0,0 0 0,0 1 21,0 0 0,1 1 0,0-1 0,0-3 0,0-1 0,1 0 0,1 0 0,0 0 0,0 0-12,0-2 1,0 1-1,0-1 1,0 0-1,1 0 1,-1 0 0,1 2-1,-1 0 1,1 1-20,0 1 1,0 0 0,1 0 0,0-3 0,1 1 0,-1-1 0,0 3-1,-1-1 1,1 1-11,0-1 0,0-1 0,0 1 0,0 1 1,0-1-1,1 1 0,0-1 0,1 0 1,-1 0-1,1 0 0,-1-1 0,0 0 351,-1-1 1,1 0 0,-1 0 0,2 15-1,0-1 1,-2-7 0,0-2-227,-1-2 0,0 0 0,0-3 0,-1 0 0,0-1 0,0-1-26,0 0 0,0-1 0,0-1 0,0-1 1,0 23-1,0-4 36,0-5 0,0-6 0,1-11-240,3-9 0,2-8 0,5-7-509,-1-3 1,6-2 0,1-8-1877,3-4 1,5-5 2485,0-9 0,0 0 0,-4 0 0</inkml:trace>
  <inkml:trace contextRef="#ctx0" brushRef="#br2">15295 14524 8052,'-26'-11'245,"5"0"0,0 2 0,7 1 487,5 1 0,5 3 1,4-3 111,0-1 1,1 2-1,2 0-373,4 1 1,6 2 0,3 1-244,0-1 1,3 2-1,5-4-105,1 0 0,4 4 0,0-4 0,1 2 10,2-1 1,4-3 0,1 2-277,5-1 0,4-1 0,13-4 27,-26 4 1,1-1 0,5 0 0,2 0 0,6-3 0,1-2-170,4-1 0,2 0 0,-15 3 1,1 0-1,1 0 0,5-3 1,2-1-1,0 0 253,2 0 1,0-1-1,1 1 1,4-1-1,2 0 0,-1 1 1,1-2-1,0 0 1,0 1-196,0 0 0,0 1 0,0 0 0,-1 0 0,1 0 0,0 1 0,0 0 0,1 0 0,-1 1 230,1 0 0,0 0 0,0 0 0,-14 3 0,1-1 0,0 1 0,-1 0 0,14-2 0,0 0 0,-1 0 0,-1 0 0,-1-1 0,1 1 41,-2 0 1,1 0-1,0 0 1,0-1 0,0 1-1,0 0 1,0 0 0,0 1-1,0 0-164,0-1 1,0 0-1,0 0 1,-3 0 0,0 1-1,0 0 1,-1 1 0,0 1-1,0-1 149,-3 2 0,0 0 0,0 0 0,-3 0 0,0 1 0,-1-1 0,0 1 0,0 0 1,0 0-70,-1 0 0,0-1 0,-1 2 0,18-3 0,-1 1 1,-2 1-1,-1 0 155,-1 0 0,-1 2 0,-3 2 0,-1 0 0,0 1 0,0 1-21,-2 0 0,1 0 1,-4 1-1,-1 0 1,-1 0-1,0 0-181,-3 0 1,-1 0 0,-6 1-1,0 0 1,-3 0 0,0 1 394,26 5 0,-13 2 1,-6-1-1,-10-2-538,-9-2 0,-9 4 524,-1-5 0,-11 1 1,-2-4-461,-6 0 1,-11 0 165,-6 0 0,-7 0 0,-3 0 0</inkml:trace>
  <inkml:trace contextRef="#ctx0" brushRef="#br2">15423 14109 8187,'-14'0'29,"-2"0"1,0 0-1,-2 1 1,2 1 0,1 2 449,4-2 0,0-1 1,0-1 3,1 0 0,3 0 1,-1 0 312,0 0 1,3-1-85,2-2 0,3 0-427,3-4 1,3 0 0,5-4-124,0 1 0,4-2 0,3-2-38,2-4 0,5-3 0,1-4-71,1-3 1,2-8 0,7-3-80,3-2 0,-18 17 1,0-1-1,2-1 0,0-2-163,2-3 1,0-1 0,4-4 0,0-2 0,3-4 0,0 0 182,3-1 1,0-2 0,-12 13 0,1-1 0,0 0 0,0 0 0,1-1 0,1 1 0,2-3 0,-1 0 0,2 0-223,1-1 0,2-1 0,-1 0 0,3-3 0,1 0 0,0 0 0,2-1 0,1 1 0,0 0 264,0 0 0,0 0 0,2 1 0,0 0 0,1 0 0,2 0 0,1 1 0,2 0 0,0 0-154,-12 10 1,1-1 0,0 1 0,1 0 0,1 0 0,0 0 0,1 1 0,0 0 0,1 0 0,-1 0 0,1 1 0,0 0 117,-1 0 1,1 2 0,-1-1-1,1 1 1,10-8 0,1 0-1,0 1 1,0 0 0,1 0-1,-1 1-22,-1 0 1,0 0-1,-1 1 1,0 0 0,0 0-1,-1 1 1,-2 2-1,-1 0 1,-1 0-93,-3 1 0,0 0 0,-1 0 0,-2 1 0,0 0 0,-1 0 0,-1 2 0,-1-1 0,0 1 0,15-9 0,0-1-95,-2 2 0,-1 1 1,-5 5-1,-3 0 0,-4 1 1,-1 1 253,-5 2 0,-1 1 1,20-14-1,-10 3 575,-9 5 1,-8 8 106,-12 4 1,-5 7-178,-6 3 1,-3 3-1,-5 2 1,-1 3-1008,-2 3 0,-3 7 0,-3 4 817,3 2 1,1 1-361,6 0 0,-1 5 0,0 1 0</inkml:trace>
  <inkml:trace contextRef="#ctx0" brushRef="#br0">15614 11353 8298,'4'-11'-140,"-1"1"0,1-1 1,0 0-1143,-1 1 1282,1-1 0,-4 0 0,0 1 0</inkml:trace>
  <inkml:trace contextRef="#ctx0" brushRef="#br0">15668 11012 8298,'0'-15'169,"0"-1"0,0-7 0,0-1 0,1 1 226,2 3 0,3 3 1,6 8-1,1 2 1,1 3-81,-1 3 1,-1 3 0,-1 5-1,-2 8-483,-2 3 0,-2 8 0,-5 3-251,0 2 1,-1-3 0,-3-1 0,-3-1 108,-2-2 0,-6-3 1,1-3 125,1-4 0,-2-7 1,0-3 382,-2-3 1,4-4 0,-2-5 156,-1-10 0,6-11 1,-1-10 547,6-3-645,4 0 0,11 1-148,4 2 0,13 2 0,6 6 0,2 5-196,2 8 0,1 9 0,-6 15-32,-5 8 0,-8 10 1,-6 12-174,-5 3 0,-5 5 1,-10-5 215,-8 2 1,-5-3 0,-5-3 413,-3-6 1,-3-8 0,-1-8-1,0-4 217,1-6 1,3-7 0,5-8-178,4-8 1,3-8-1,7-8-326,2-7 1,9 1 0,12-3-253,10 5 1,10 8-11,5 7 1,7 2 0,3 2 0</inkml:trace>
  <inkml:trace contextRef="#ctx0" brushRef="#br0">15721 12034 8361,'-17'-11'615,"3"1"-402,7-1 1,3 5-273,8 3 0,1 6 0,2 4-216,-4 3 0,-2-3 1,-1 0 12,0 1 0,-4-2 1,-3 0-1,-4 0 382,-3 0 1,1-3 0,-4 3 358,2-1 0,-3 2 0,4-2-73,1 1 1,1-4 0,3 3 414,2 0 1,3-4-651,8 2 0,2-2 0,4-1-542,1 0 1,-4 0-1,0 0-369,1 0 696,-3 0 1,-1-3 0,-7-3 114,0-4 0,-6 2 0,2-7 219,-2-1 1,2 0 0,1-7-1,1 0-523,3-2 0,6 0 0,8 4-1092,8 0 1325,6-1 0,16 1 0,1 0 0</inkml:trace>
  <inkml:trace contextRef="#ctx0" brushRef="#br0">16806 10651 8409,'-11'-11'1405,"0"2"-103,1 2 1,4 1-701,2 2 1,8 3-698,3-3 0,2 7 0,1 1-215,-3 2 0,1-2 1,-3 2-1,0 0-740,-1 0 1,0-3 547,-4 4 1,-1-1 491,-3 1 1,-2-3 375,-4-8 1,0-2 0,3-4-26,4-1 1,1-1 0,4-1-95,1-1 0,8 0 0,7 3-35,2 1 0,2 4 0,2 2-455,1 3 1,3 2 0,-3 4-1,-2 6-113,0 5 1,-8 1 0,-4 0 254,-6 2 1,-5 1 0,-5 0 124,-6-2 0,-4-4 0,-6-7 317,-1-3 0,2-4 0,1-5 55,2-5 1,5-6 0,1-6-207,6-3 0,7-6 0,6-4 0,10 1-321,8 0 1,14 4 130,6 1 0,9 8 0,-25 13 0,-1 1 0</inkml:trace>
  <inkml:trace contextRef="#ctx0" brushRef="#br0">17731 11193 8309,'0'-32'252,"5"2"1,2 1 431,2 5 1,3 1 0,2 3-1,3 3-360,-1 7 1,0 0 0,-6 7-1,1 0-13,0 2 1,-4 9-1,0 4-39,1 4 0,2-2 0,-1 4-8,-2 1 1,3-1 0,-3 0-1562,2-4 0,-3 2 0,-1-2 63,0-1 0,-4-5 1698,2-1 1,-3-6 326,-3-1 0,2-4-90,-3-7 1,3 0 0,1 1-341,0-1 1,5 5 0,2 3-877,2 2 0,5 1 0,0 2 515,-1 5 0,4 5 0,0 9 0</inkml:trace>
  <inkml:trace contextRef="#ctx0" brushRef="#br0">16667 12321 8248,'-17'-25'474,"1"2"0,5 3 260,5 4 0,8 9 0,6 5 0,4 4-349,2 5 1,4 9 0,-3 5-926,2 6 1,-4 0-1,0 2 1,-4 0-596,-2 2 0,-4 0 0,0-3 637,-1-3 1,-7-3 0,-3-2 694,-5-2 1,-9-7 0,-7-9 54,-6-4 1,2-9 0,-2-8 207,2-4 0,2-3 0,3-4 388,3 2 0,8 8 0,7 0-435,5 3 0,6 9-842,6 8 0,2 6 1,8 9-420,2 6 1,1 1 0,0 4-226,-2 0 1073,-7-4 0,-2 13 0,-3-1 0</inkml:trace>
  <inkml:trace contextRef="#ctx0" brushRef="#br0">15742 13183 8212,'-27'-11'0,"2"2"654,3 2 0,9 2-251,2 5 0,7 5 1,0 3-320,-1 5 1,4 0-1,-3 4-424,3-2 1,1 0 0,0-2 50,0 2 1,0-1-1,-1-4 1,-3 1-19,-3 0 0,-3-5 0,-3-3 381,-2-2 0,-4-2 1,2-2 124,-3-4 1,0-6-1,1-3 19,1 0 1,5-1 0,-1-1 146,2 4 1,6 6-165,2 1 0,3 6 0,1 1-276,0 6 1,1 7 0,2 2 22,0 1 1,4 2-1,-3 5-60,-2 1 0,-3-1 0,-5 1 108,-4-6 1,-13 1-1,-2-4 1,-5-4 379,-6-2 1,-2-5 0,-4-6-10,-1-5 1,4-5 0,4-10-276,5-3 0,8-2 0,16-4-295,6 3 0,15-3 203,14 2 0,16 3 0,9 0 0</inkml:trace>
  <inkml:trace contextRef="#ctx0" brushRef="#br0">17008 11832 8462,'-6'-27'0,"-2"-2"0,5 7 1119,4 2 1,5 2-1,9 0 1,2 3-620,3-1 1,3 5-1,0-2-1463,2 4 0,4 1 0,-5 5 75,0 0 0,-1 2 1,-3 1 259,-3 0 0,-6 5 1,-7 2 560,-3 2 0,-6 3 1,-4 0 476,-8-1 0,-2 0 0,-8-7 883,1-2 0,-2-1 0,3-2 54,1-2 0,2-3 0,3-5-1065,5 1 0,1-5 1,11 0-1,8 0-282,11-1 0,17 2 0,10 3 0</inkml:trace>
  <inkml:trace contextRef="#ctx0" brushRef="#br0">17167 13534 8365,'-10'-10'-271,"0"-1"0,2 0 552,1 1 0,6 4-479,1 2 1,4 4 0,6 4 0,-2 2-554,-1 0 751,-4 3 0,6-3 0,-3 5 0</inkml:trace>
  <inkml:trace contextRef="#ctx0" brushRef="#br1">17274 13662 8119,'-5'-37'486,"4"10"0,-3 2 0,3 9 0,2 4 0,4 2 253,6 3 0,0 3 1,6 4-1,-2 0-558,-2 0 0,3 4 0,-2 5 1,-1 4-1,-1 3-635,-2 1 1,-4 3-1,-1-4 1,-1 1-328,-1-3 0,-2-3 1,-7-4-1,-5-5 337,-5-4 1,-2-5 0,-3-8 546,0-2 0,0-5 0,-1-2 53,1-5 0,1-1 0,2-1 0,5 2 513,5 5 1,3 1 0,6 2-156,3 0 1,5 5-1,7 6-301,0 5 1,1 4 0,2 2 0,-3 2-389,0 4 1,-2 3-1,-5 1-310,-2-1-104,3 1 0,-9-8 0,1-5 589,-4-7 0,-4-14 0,-4 1 0</inkml:trace>
  <inkml:trace contextRef="#ctx0" brushRef="#br1">18284 12938 8375,'-21'-4'3213,"1"-2"-2792,2-5 0,9 5 0,9 3-257,6 1 1,-1 2-90,3 0 0,-3 6 0,3 4 0,-5 4-122,-2 3 0,0 0 1,2 3-479,0-2 0,1 1 0,-5-4 114,-3 2 0,-2-4 1,-4 0 449,-1-5 1,0-3 0,1-5-21,-1 0 0,0-10 1,1-4-1,0-6 474,3-5 1,3 2 0,5-6-48,2 0 0,3 3 0,6 1-185,2 2 0,6 3 0,6 3-433,1 2 1,-2 8 0,2 4-907,-1 2 0,-1 7 1078,-3 4 0,4 6 0,1 5 0</inkml:trace>
  <inkml:trace contextRef="#ctx0" brushRef="#br1">18965 12821 8116,'-17'0'216,"6"0"0,5 1-160,1 3 1,1 2 0,4 5-1,0 0 1,2 2-247,1 2 1,-2 2-1,4-2-201,0-2 1,-4-2 0,4-1-602,-1-3 1239,-2-2 1,2-10 0,-4-2 0,1-4 254,3-3 0,-3-1 0,4-4 58,0 1 1,1 4 0,4-3-106,1 2 1,-1 1 0,1 3-303,0 0 0,-1 5 0,2 2-202,2-1 1,-2 4-197,2-3 0,-3 8 1,-3 2-275,-1 0 468,-4 3 1,0-9-1,-5 0-104,-2-6 1,0-4 0,1-3 154,0-2 0,-1-4 0,4 3 0</inkml:trace>
  <inkml:trace contextRef="#ctx0" brushRef="#br1">18359 12087 8333,'-6'-5'-920,"-3"3"1,6-5 847,1-1 0,0-2 0,4 0 112,1-1 0,2 0 1,3 1 333,-1-1 1,-1 0-1,2 1 1,-2-1 1030,-1 0 1,3 1-639,-1-1 0,-1 2 1,0 0-592,-1 2 1,0 5-1,-2-2-813,4 3 0,-1 1-36,1 0 1,-4 0 708,1 0 1,-8-3 332,-3-1 1,-2-4 0,1 2 237,1 0 0,3-2 1,-2 3 3,2-1 1,0 3-1045,4-4 1,5 4 432,2 0 0,7 6 0,3 3 0</inkml:trace>
  <inkml:trace contextRef="#ctx0" brushRef="#br1">19114 11044 8305,'-5'-16'64,"4"-3"1,-4 5-1,2 1 383,-1 1 0,-3 5 1,2 1-61,-1 1 0,-1 2 1,-3 3-1,-1 0-172,0 0 1,1 0 0,-1 0 0,0 0-260,1 0 1,-1 0 0,1-2-157,-1-1 1,0 1-1,1-4-75,-1 1 1,0-3 0,1 1 0,0-3 187,3-1 0,2 1 0,5-1 203,0 1 1,2-1-82,1 0 1,4 4 0,6 1-55,1 2 0,5 0 0,-1 4-185,2 0 0,0 0 0,-1 0 61,-1 0 1,-4 0 0,3 0 204,-2 0 0,-2-5 132,-6-2 1,1-2 0,-4-2 123,-2 0 0,-5 4 1,-4 0-1,-3 0 1009,0 1 1,-1-2-879,0 4 1,1 3 0,0 8-450,3 7 0,2 10 0,5 3 0</inkml:trace>
  <inkml:trace contextRef="#ctx0" brushRef="#br1">19433 10406 8522,'24'-34'-73,"-1"-1"0,1 3 0,-1-1 0,3 0 0,-1 0 0,0 2 0,1 0 0,1 0 0,0 1 73,3 0 0,0-1 0,3-3 0,1 0 0,1 0 0,0-1 0</inkml:trace>
  <inkml:trace contextRef="#ctx0" brushRef="#br1">20252 9597 8522,'27'-24'-354,"-1"0"0,-1 0 0,0 2 0,-1 2 1,0 1 410,23-17 0,-4 3 0,-6 2 0,-3 3-52,-3 3 0,2 2 0,2-1 0,1-2-56,0-1 0,1 4 0,2 1 0,-5 3-112,-4 0 0,-4 4 0,-6 0 163,-2 4 0,-3 0 0,-4 0 0</inkml:trace>
  <inkml:trace contextRef="#ctx0" brushRef="#br1">20720 9470 14281,'11'-22'-33,"-1"1"1,0 1 0,-2 2 0,-1 5 318,1 5 1,-3 4-696,-1 8 1,-8 7 0,-4 6 663,-5 3 0,-9 8 1,-6 4-1,-3 4-7,-1 2 0,-4 5 1,-3-2-185,18-19 1,0 1 0,-2 3 0,-2 0 0,-1 0 0,-1 1 0,-3 2 0,0 1-193,-3 1 1,-1 1 0,0 2 0,-1 0 0,-2 2 0,-1-1 242,1 2 1,0 0 0,-2 2 0,0 0 0,0 0 0,0 0-166,0-1 0,1 1 1,-2-1-1,1 0 0,-1 1 1,1 0-181,-2 2 1,1 0 0,0 2 0,-1 0-1,13-14 1,-1 0 0,1 0 307,-15 13 1,0 0 0,14-14 0,-1 1 0,0 0 0,-1 0 0,0 1-1,0 0-120,0-1 0,0 0 0,-1 0 0,-1 1 0,-1 0 1,0 0-1,1-1 0,-1 0 0,0 0 0,0 0 0,0-1 1,0 1-17,1-2 0,0 1 0,0-1 0,-1-1 0,0 0 1,0-1-1,0 1 0,-1 1 0,0-1 2,-1 1 1,-1-1 0,2 1 0,1-3 0,2 0 0,-1 0 0,1 1-1,-1 0 1,0 0-914,1 1 1,0-1 0,1 1 968,0 0 0,0 1 0,0-1 0,-2 2 0,-1-1 0,0 0 0,1 0 0,0 0 0,0 1 0</inkml:trace>
  <inkml:trace contextRef="#ctx0" brushRef="#br1">15699 13981 7088,'-40'34'80,"-1"-1"0,0 1 1,2-1-1,2 1 1,0 0-1,0 3 1,0 0-1,1 0 1,3 1-1,-1-1 1,0 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15200 7022 8167,'-17'0'-327,"2"0"1,4 0 0,0 0 0,1 0 0,0-1-1,2-1 262,1-2 1,3 1 566,-3 3 1,5-1 0,-2-3 20,3-3 0,1-2 0,1-1-219,3 3 0,-2-1 0,4 3-250,-1-1 1,3 4 0,-1-2-46,3 3 1,0 1 0,1 0 0,0 0 74,-1 0 0,6 0 0,0 0 77,1 0 1,4-1-1,-1-2 1,4 0 87,-1 1 1,5-1 0,0 1-199,3-2 0,1 1 0,1 3 1,1 0-80,1 0 1,4-4-1,-1 1-50,4 0 1,-7 2 0,5 1 0,-3 0 40,-2 0 0,1 0 0,-4 0-14,0 0 1,-4 0-1,0 0 48,2 0 1,1 0 0,1 0-1,-1 0 3,1 0 0,1 0 0,3 0 0,2 0-20,0 0 1,-1 0 0,-2 0 15,0 0 1,5 0-1,-2 0-2,0 0 0,0 0 1,-4 1-1,3 2 15,0 0 0,2 1 0,3-4-2,-3 0 1,2 0-1,-2 0 1,4 0 10,3 0 0,-2-1 0,2-2 0,-3-2 14,0 0 0,3 1 1,0-2 31,-1 1 1,-5 1 0,-2 1-25,-1 0 1,-1-1-1,0 4 1,2 0-3,-1 0 0,4 0 0,-5 0-17,2 0 0,3 0 0,3 0-21,-3 0 1,0-3 0,2-1 0,3 0-69,4 0 1,-3 1 0,1-3 8,-1 2 1,-3 0 0,3 3 59,0-3 0,-4 3 0,0-2 1,-2 2 57,-1 1 1,2 0 0,3 0 0,1 0-23,-1 0 0,-2-2 1,-3 0 6,-1-2 1,0 1 0,2 3-40,-2 0 0,2 0 0,-5 0 0,2 0 37,2 0 1,-2 0 0,0 0 1,-2 0 1,3 0 0,-2 0 0,0 0 10,-1 0 1,3 0 0,-2 0 0,1 0-65,2 0 0,0 0 0,0 0 0,-2 0-14,-1 0 0,2 0 1,-3 0-48,2 0 1,0 1 0,2 1 0,-2 2 27,-1-2 1,4 0 0,-1-2-1,3 0 14,-2 0 1,-1 0 0,4 0 64,2 0 0,-6 0 0,3-2 0,-2 0 100,1-2 0,0 0 0,0 1-35,-3 0 0,-2-1 0,-2 4-71,0 0 1,2 0-1,-3 0 1,1 0-88,0 0 1,-2 4-1,-1 1 16,0 0 0,0-2 0,-1 0 0,3 0 74,1 0 1,-2-2 0,4 3 12,-1-3 0,1-1 0,3 0 0,0 0-3,4 0 0,0 1 1,3 2 13,-3 0 0,1 1 1,-6-3-1,2 1 92,2 2 0,-2-1 1,-2-1-43,-4 1 1,2-2 0,-1 3 0,-1-3-263,2-1 1,-1 1 0,3 2 66,-3 0 1,0 1-1,1-4 1,1 0 302,2 0 1,-2 0 0,0 1-215,-2 3 1,3-3-1,-3 2 37,-2-2 1,-1 3-1,-1 0 1,0-2-122,0-1 1,-5-1 0,-1 1-17,0 3 0,-3-3 0,1 3 0,0-3-337,1-1 370,-3 0 1,5 0 180,-2 0 1,-1 0 0,4 0 176,2 0 0,1 3 0,0 1 0,0-2-363,-2-1 1,1-1 0,-3 0 45,1 0 1,1 0 0,-4 0 0,0 0 102,1 0 0,-4 2 1,3 0 15,-2 1 0,-2 1 1,-1-4-1,0 0-22,1 0 1,-5 0-1,4 0-60,-4 0 0,0 1 1,-3 2 7,1 0 0,0 1 1,-2-4-1,1 1-33,1 2 1,0-1 0,-3 1 10,-1-2 1,1-1 0,0 0 0,-1 0 185,1 0 0,0 0 246,-1 0 1,-3 0 257,0 0-350,-4 0-1321,2 0-1317,-5 0 908,-5 0 0,-1 1 1,-5 2 1390,1 0 0,-6 6 0,0-3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5116 11012 7963,'-32'-15'-63,"4"2"1,2-5 0,3 1 0,8-1-1,4 1 54,4 2 1,1 0 0,-2 3-1,2 0 1,0 3 141,0-1 0,4 4 1,-3 0-22,1 2 1,4 0 0,0 3-183,6-3 1,3 3 0,3-4-1,2 1 1,4-3 29,2-3 0,7-2 0,4-2 13,3-4 1,6-3 0,0-4 0,5-4 39,-20 12 0,0-1 0,3-1 0,1-1 1,1-2-1,1-2 9,2 0 1,0-1 0,2-3 0,1-1 0,3-2 0,1 0-129,3-2 1,-1 0 0,1 2 0,0 1 0,1-2 0,0 0 0,0 0-1,0 1 119,0 0 0,0 0 1,0 0-1,1 0 0,1 0 1,1 1-14,0-1 0,0 0 0,2-2 0,0 0 0,-2 1 0,1 0 1,-14 9-1,1 0 0,-1-1-163,2 0 0,0 0 0,1-1 0,1-1 0,0-1 0,1 1 0,0-1 0,1 0 0,0-1 162,0 1 0,0-1 0,-1-1 0,1 0 0,0-2 0,1 1 0,1 0 1,2 0-1,-1-1 0,0 0 0,1 0 0,0 0 0,1-1 1,0 0-1,0 0 1,-1 3 0,1 1-1,-1-1 1,1-1 0,0-1-1,0 0-117,0 0 0,0 0 0,1 1 0,0-2 1,0 1-1,0 0 0,2-1 0,-1 0 0,1-1 1,1 0-1,0 1 0,0-1 123,0 0 0,0 0 0,0 0 0,-11 8 0,0-1 0,0 1 0,0 0 0,11-8 0,-1 1 0,1-1-76,-11 8 0,0 1 1,0-1-1,-1 0 0,2-1 1,-1 0-1,1 1 1,-1-1-1,1 1 0,0 0 1,0 0-1,0-1 0,0 1 1,-1 0-1,0 0 1,1 0 84,-1 0 0,1 0 0,-1 0 1,0-1-1,1 1 0,0-1 0,-1-1 1,1 1-1,1 0 0,0 1 0,1-1 1,-1-1-44,1 0 0,0 0 1,-1 0-1,1 0 1,-1 0-1,-1 2 1,0-1-1,0 0 1,1-1-1,0 0 1,1 1-1,-1-1 1,0 1-1,0-1 1,0 1-1,1-1 41,-1 0 1,0-1 0,1 1 0,0 0 0,0 0 0,1 0 0,1 0 0,-2 0 0,1 0 0,-1 0 0,0-1-1,0 1-7,-1-1 1,0 1-1,1 0 1,0 1 0,0 0-1,1 0 1,0 1 0,-1-1-1,-1 0 1,0 1-1,0-1 1,0 0 0,0 0-1,1 1 1,-1-1 0,1 0 0,0 1 0,0 0 1,0-1-1,0 1 1,0-1-1,-1 0 1,0-1-1,1 2 1,-1 0-1,1 0 0,0 1 1,-1 0-11,-1 0 1,0 0-1,0 1 1,0-1 0,12-8-1,-1 0 1,1 1-1,1 1 1,0 1 0,0 0-1,0-1 1,-1 1 0,0-1-19,0 0 1,1 0-1,-1 0 1,-4 2-1,0 1 1,0-1 0,1 0-1,0 0 1,-1-1 10,1 1 1,-1 0-1,0 0 1,-1 1 0,0 1-1,-1-1 1,2 0-1,0 0 1,0 1-2,0-1 1,-1 1 0,0-1-1,-3 1 1,0 0 0,-1 0-1,2 1 1,0 1 0,-1-1 0,0 0-1,-1 0 1,0 0 22,-1 1 0,0-1 0,0 0 0,0 0 1,0 0-1,-1-1 0,0 1 0,0 0 1,0 0 2,0 0 1,0 0 0,0 0 0,-1 0-1,0-1 1,-1 1 0,-1 2 0,0 1-1,-1-1 1,0 0 0,-1 0 0,0 0 62,0 0 0,-1 0 0,0 1 0,1-1 1,-1 1-1,0 1 0,14-10 0,-1 0-55,-3 1 1,-1 0-1,0 2 1,-1 1 0,-2 0-1,-2 0 1,0 2 0,0 0 144,-2 2 1,0-1-1,-4 1 1,-1 1-1,-4 2 1,-1 1-148,21-16 1,-4 2 0,-3 2-1,-4 2 525,-2 5 0,-5 5 0,-8 1-534,1-1 1,-1-1-1,-1 0 512,-2 2 0,-3 2 1,-5 3-354,-3-2 1,1 1-1,-5 4 710,0-1 1,-2 4-658,-1 0 0,-5 4 0,-1-1-47,0-1 1,-4 4-1,0-3-260,-3 3 0,-6 7 1,2 3-1,-3 6-292,-2 1 1,1 2 0,0 3-442,0 0 1,3 1 816,0-1 0,0 5 0,-3 1 0</inkml:trace>
  <inkml:trace contextRef="#ctx0" brushRef="#br0">6084 9225 8015,'0'-11'-74,"-3"-5"0,-1-6 0,2-4 1,2-2 192,3 0 0,5 3 1,9-2-1,7 1 288,5 2 0,2 3 0,8 2-336,1 1 0,3 9 1,4-1-1,5 3-121,3 1 0,3 4 1,-1-2-13,3 3 1,-26 1 0,0 0 0,1 0 0,-1-1-34,1-1 1,0 0 0,2 1 0,1 0-1,-1-2 1,0-1 0,3 0 0,0 1 10,2 0 0,0 0 1,3-1-1,-1 0 0,1 1 1,0 1-96,0-1 0,1 0 0,0 2 0,0 0 0,2-1 0,1 0 173,1 1 0,-1 1 0,-1 0 1,-1 1-1,2 0 0,0 0 0,0 1 1,0 0 0,2 2 0,1 0 0,0 0 0,0-1 0,1 2 0,1-1 35,1-1 1,0 1 0,1 0 0,-1 0 0,1-2 0,-1 0-5,3-1 0,1 0 0,-17-1 0,1 0 0,0 0 1,2-1-1,0-1 0,1 0-103,-1-1 1,1 0 0,0-1 0,2-1 0,1 0 0,-1-1 0,0-1 0,0 0 0,-1-1 0,3 0 0,1-1 0,0 1 132,1-1 1,2-1 0,-1 1 0,2-2-1,1-1 1,0 0 0,1 0 0,1 0-1,-1 0-199,1-1 0,-1 1 0,1-1 0,0-1 0,-1 0 0,2-1 0,-14 4 0,0-1 0,1 1 1,0-1 157,0 1 0,0 0 1,0-1-1,0 1 1,1 0-1,0-1 0,1 0 1,-1 1-1,1 0 1,0-1-1,1 1 0,-1 0 1,-1 0-1,1 0 1,0 0-1,-1 0-5,1 0 0,-1 0 0,1 0 0,-1-1 1,2 1-1,-1 0 0,1 0 0,-1 0 0,1 0 1,1 0-1,-1 0 0,1 0-28,0-1 0,0 1 1,0-1-1,0 1 1,0 0-1,-1 0 1,-1 0-1,2 0 1,0-1-1,1 1 1,-1-1-1,1 1-1,-1 0 0,0 0 0,0 0 0,1 0 0,-1 0 0,0 1 1,0-1-1,1 1 0,-1-1 0,1 0 0,0 1 0,0-1 4,0 0 0,1 1 1,-1-1-1,0 0 1,0 1-1,-2-1 1,1 0-1,0 1 1,1-1-1,-1 1 1,1-1-1,-1 0 1,1 1-1,-1-1 0,1 0 1,-1 1 4,1-1 1,1 1-1,-1-1 1,0 0 0,0 0-1,1 0 1,-1 0 0,0 0-1,1 0 1,1 1-1,-1-1 1,-1 0 7,0 0 0,0 1 0,0-1 0,0 0 0,0 0 0,1-1 1,0 0-1,0 1 0,-3 1 0,-1-1 0,1 1 0,0 0 0,0-2 1,1 1-1,0-1 0,0 1-5,1-1 1,-1-1 0,1 1 0,-1 0 0,1 0 0,0 0 0,0 0 0,0 0-1,-1-1 1,0 0 0,0 1 0,-1-1 27,0 0 0,0 1 0,-1-1 0,0 1 0,0 0 0,-1 1 0,1 0 0,0-1 0,-1 0 0,1 0 0,0 0 0,0 0-14,0 0 0,0 0 1,0 0-1,-1 0 0,2 0 1,-1-1-1,0 1 0,0 0 1,0 0-1,-1 0 0,0 1 1,0-1-1,-1 1 0,0 0 1,0 0-1,-1 0 6,1 0 0,-1 0 0,0 0 0,0 0 0,13-3 0,-1-1 0,0 1 0,0 0 0,0 0 0,0 0-57,1-1 1,-1 1-1,0 0 1,-4 1-1,0 1 1,-1-1-1,0 1 1,0 0-1,0 1 1,-3 0-1,1 0 1,-2 0 63,0 0 1,-1 0-1,-1 1 1,-1 0-1,-1 1 1,-1 1-1,-3-1 1,0 1-1,-1 0-21,17-4 1,-1 1-1,-4 2 1,-2 1-1,-4-1 1,-1 1 19,-1 0 1,0 1 0,-3-2 0,-1 0 0,-2 2 0,-1 0 249,-2 0 1,-3 1-1,25-5 1,-9 3-224,-3 1 0,0 3 0,-10-2 0,-3 2 579,-5 1 1,-5 2 0,-3 2-898,-4 3 1,-2-2 593,-2 5 0,-4 0-519,-2 4 1,-4 0-1,-5-1 1,-7 2 66,-8 2 1,-11-1 0,-9 5-462,-5 1 591,-8 6 0,26-12 0,0 1 0,-2 2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4744 9065 20969,'0'-15'-731,"0"3"1,0-2 0,1 2 0,3 3 0,3 2 740,2 3 1,5 3 0,2 1 0,0 0 0,3 0 0,1 0 237,2 0 0,4-4 1,2 0-1,3-1 24,1 0 0,-1-3 0,1 2 0,0-1-116,0 0 0,1 3 0,2-2 0,1 0-33,2 0 0,-3 4 0,3-1-153,-1 1 0,2 2 1,-4 0-1,0 0 37,-2 0 0,-1 0 0,0 2 146,-1 1 0,-3-2 0,-4 4 1,-1-1-245,-2-1 1,4 2 0,0-3 51,-2 2 0,0-1 0,-1-2 1,2 2-68,1 0 0,3 1 0,-2-4 57,1 0 0,-2 0 1,4 1 12,0 3 1,2-3 0,1 2-1,-2-1 45,-1-2 0,0 3 0,-3 2 1,2 0-8,1-1 1,-2 1-1,2-3 44,0 2 1,0 1 0,0-3 3,1 2 1,3 0 0,-4-1 0,6 1-72,4 2 0,2-3 1,1 0 54,1-2 0,-4-1 0,0 2-60,1 1 0,4-2 1,0 3-1,-3-3 57,0-1 1,-2 1-1,2 2-33,-1 0 0,3 4 0,-5-2-3,0 1 1,3 1 0,-2 4-1,3-1-78,0 1 0,2-2 1,3 0 90,7-2 1,2-5 0,-26 0-1,1 0 1,25-1 31,-1-1 0,-2-1 0,1-2 22,3 0 0,-6-1 0,2 4 37,-1 0 0,-4 5 1,2 2-1,0 2-129,-2 2 0,-1 0 0,-4-1 1,-1 1-60,1 0 1,0-1-1,-1 1 64,1 0 1,-4-5 0,0-2 0,1 0 65,1-1 1,2 1 0,-1-4-94,1 0 1,1-4 0,2 1-106,3 0 1,-1 1-1,-1 0 1,-2-1-101,-3 5 1,3 2 0,-7 8 256,0 2 0,-3 2 0,-6 6 0,-5 6 0,-1 4 0,-2 4 0</inkml:trace>
  <inkml:trace contextRef="#ctx0" brushRef="#br0">20401 11864 12925,'-49'6'151,"8"-2"0,13-4-82,12 0 0,17-6 0,21-3 1,5-5-1,6-4 243,6-4 1,-4 0 0,8-4 0,0 1 36,1 1 1,1-1 0,4 5 0,-2 2-568,-2 4 0,-10 7 0,-6 4 1,-8 8-273,-8 9 0,-15 9 0,-9 12 0,-14 5 582,-11 5 0,14-19 0,0 0 0,-4 3 1,-1-1 157,0 0 0,1 0 0,0-2 1,0 0-1,1-2 0,0-1 1,2-2-1,0-2 1440,-21 15 1,12-6-1040,7-14 0,18-9 1,17-15-1,15-5-924,16-7 1,12-6-1,-20 13 1,1 0 118,2-2 0,-1 0-164,4 3 1,0 0 0,1-4 0,1 0 0,1 5 0,1-1-1</inkml:trace>
  <inkml:trace contextRef="#ctx0" brushRef="#br0">7701 12289 9802,'-43'-26'144,"24"-8"0,21-12 1,9 19-1,6 0 1,5-3-1,3 2 93,2-2 1,2 3 0,2 2 0,0 3 0,-2 1-1,0 3 1,-2 2 0,1 2-387,25-10 0,-1-2 1,-25 12-1,0 0 1,0-1-1,1-1-101,-2 0 0,1 0 1,25-11-1,-7 3 0,0 6-204,-4 3 0,-4 8 0,-10 6 143,-6 7 1,-10 7 0,-11 13 359,-6 6 0,-12 5 0,-4 5 0,-3 1 479,-1-1 1,-1-4 0,4-2 664,3-3 1,11-11 0,3-5-722,7-8 0,17-5 0,15-10-439,14-8 0,-15 4 1,2-2-1,4-4 0,0 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3010 5767 8351,'-5'-11'-117,"3"1"0,-5 0 0,0 2 0,0 2 1,1 0-290,1 0 0,-2 3 445,3-4 1,1 3 0,3-3 0,0-1 85,0-2 0,0 0 1,0-1-1,0 0 52,0 1 0,1-2 1,1-1-1,3-1-30,1 1 1,-2 1-1,2 1 1,-2 0 78,-1 1 1,-1 3-113,2 0 0,-3 7 0,2 2-93,-2 7 1,-5 14 0,-2 2-28,0 4 1,-4 8 0,3 2 0,-1 4 134,1 3 1,2 3 0,5 8-44,0 3 1,0-26-1,0 1 1,1 1-1,1 1 1,0 2-1,2 0-68,0 1 1,2 1 0,3-1-1,0 1 1,0 1 0,0 0-19,0-1 0,2 0 0,-1-4 0,1 0 0,0-3 0,-1 0-78,1-2 0,0 1 0,-3-4 0,0 1 0,6 25 1,-2-4-90,-1-5 1,-5-3 0,-2-3-1,0-2 41,-1-2 0,1-8 1,-4-8-11,0-4 0,-5-6 0,-2-7 132,-2-2 0,-2-3 0,0-4-23,1-4 0,-2-12 1,-1 0-1,-1-4 64,1-4 1,1-4-1,0-4 203,-2-3 1,2-1 0,-2-6-174,2 1 0,2-4 0,0 1 0,2-4-70,4 24 1,1-1 0,-3-25 0,2 24 0,1-1-59,1-1 1,0 1 0,0 3 0,-1 0 0,2-2 0,-1 0 2,1 1 0,0 0 0,-1-26 1,1 4-1,-1 5-35,-2 5 0,0 0 0,1 2 0,0 3 75,0 6 0,-1 4 0,0 3 0,2-4 0,0 0 0,2 1 53,0 3 1,0 2 0,0 2-1,0 1 301,0 2-187,0 7 0,0 8-50,0 6 0,0 3 1,0 6-140,0 2 1,-4 4 0,-2 8 0,-1 6 123,0 6 0,0 8 0,-3 6-2,3 7 1,2-27 0,1 1 0,0 5 0,2 0 0,-2 1-1,1 1-181,-1 2 1,0 1 0,3 4 0,-1 2 0,-1 3 0,0 0 101,1 1 0,-1-1 0,1 0 0,1-1 1,1-5-1,0-1 0,0-3 0,0-1-14,0-5 1,0 0 0,0-3-1,0-2 1,0 15 129,0-12 1,0-13-29,0-6-166,0-8 1,3-8 0,1-9 8,-2-3 1,-1-7 0,-1-1-1,0-6-31,0-4 1,-1-4-1,-1-1 81,-2-3 0,-3-6 0,2 4 5,0-4 0,1-6 0,-2 2 0,0 0 2,0-1 1,3 0 0,-4-3 12,-2 0 1,3-3 0,-1 4-1,0 6 315,1 5 0,-2 7 0,3-2-310,-1 3 0,3 9 0,-3 3 0,1 1-33,3 0 1,2-1-1,2-2-25,2-2 0,4 3 0,-1-3-18,3 3 0,-3 0 1,-1 2-1,0 2-31,-1 4 0,-1 4 84,3 3 1,-5 3 154,2 8 0,-4-2 0,-2 5-75,-2 1 0,-3 5 0,3 3 0,1 0 57,-2 3 0,4 6 0,-3 4 32,3 6 0,1 5 0,0 10 0,0 6-95,0-25 1,0 0 0,0 5 0,0 2-1,0 3 1,0 0-71,0 3 1,0 2 0,2 5-1,1 2 1,0 2 0,1 1 0,1 2-1,0 0-171,0 0 0,0 1 0,0-4 1,1 0-1,-1-6 0,0-1 118,1-3 1,-1 0-1,0-3 1,1-2-1,-1-4 1,0-2 11,1-2 0,-1 0 0,4 27 1,0-6-1,-3-1 71,-2-2 0,3 1 0,-3-5-9,-2-1 0,0-3 1,-2-3-1,0-3 7,0-3 0,0-6 1,0-3 31,0-5-31,-5-9 1,0-7-1,-2-10-25,3-8 1,0-5 0,-1-6 0,0-6 365,1-5 1,-1-5 0,2-2-435,0-2 1,-4-2 0,3-5-33,2-1 1,-4-2 0,0-2-1,-1-1 24,3 28 0,1 0 0,0-2 0,-1 0 0,-1-1 0,0 1 32,2-1 1,-1 1 0,-2-1 0,-1 0 0,2-1-1,0 1 1,-1 0 0,0 1 23,0 0 0,0 1 0,0 1 0,0 0 0,-7-21 55,-1 3 0,3 5 0,4 7 1,0 3 61,1 3 1,2 6 0,4-1 0,0 0-86,0-2 0,0 2 0,0 1-146,0 3 1,3-3 0,1 0 0,-1 1 20,2 2 0,-4 2-6,3 2 186,-3 3 0,-2 10 0,-2 6 188,0 9 1,-6 6 0,4 9-56,-1 3 1,-3 4 0,5 5 0,-1 6 3,0 5 0,2 5 0,3 4-118,0 3 0,0-28 0,0 1 0,0 2 0,0 1-170,-1 3 0,2 0 0,1 5 1,0 0-1,2 2 0,-1 0 1,2 2-1,0 0 60,0 1 0,1 1 0,-1-1 0,1 0 1,1 1-1,-1 1 9,1-2 1,1-1 0,-1-4 0,0-1-1,-2-5 1,0 0 0,1-3 0,-1 1 16,1-2 1,-1 0 0,-2 0 0,1-2 0,-1-1 0,0-1 30,1 26 0,3-1 0,-3-2 0,0-1-7,0-2 0,-3-3 1,3-4 10,-3-1 1,-1 1 0,0-2 0,0-3 51,0-6 0,0-4 0,0-4-7,0 1 1,1 0-1,2-5 1,0-3 11,0-2 0,-2-4-196,-1 0 0,3-6 111,1-5 1,-1-10 0,-4-10-1,-2-7-281,-4-8 1,-3-12 0,0-6 193,-1-6 1,4 26 0,-1-1 0,-1-1 0,0 0 0,-1 0-1,0 0-52,-1 1 0,0 1 1,2-1-1,1-1 0,-1 1 1,0 0 213,0-1 1,-1 0-1,0 0 1,0 0-1,0 0 1,0 0 81,1 3 0,0 1 0,-1-29 0,6 8 0,3 4-48,1 5 0,0 11 1,1 11-90,3 6 0,1 8 0,7 3 1,1 3-104,1 1 0,1 0 1,-4 2-55,4 5 0,-4 2 0,5 10 0,-2 3 42,0 5 0,0 10 1,-3 6 69,0 5 0,2 9 0,-7-27 0,-1 0 11,1 1 1,-2 1-1,0 1 1,-1 1-1,1 0 1,0-1-1,-1 2 1,0-1 31,0 2 1,-1 0 0,0-4-1,-1-1 1,0 2 0,-2 0 0,1 27 121,0-4 1,-3-6-1,-1-7-77,2-6 1,-3-8 0,2-11 71,0-4 0,2-9 0,1-8-195,0-10 1,0-16 0,0-9 0,0-10-53,0-12 1,0 28-1,0 0 1,0-3-1,0-1 90,0 0 0,0 0 1,0-2-1,0-1 1,0-1-1,0 1 12,0-2 1,0 1 0,0 2 0,0 1 0,0 0 0,0 0 0,0 5 0,0 0 189,0-22 1,0 9-45,0 13 1,0 13-1,0 21 1,0 8-10,0 10 0,0 7 1,1 9-93,3 3 0,-2 3 0,5 5 1,0 1-103,-1 1 0,4-7 0,-3-5-15,2-1 0,2-6 1,0 0-1,-1-8 16,1-9 1,0-6 0,-1-7 28,1 0 1,-1-9-1,1-8 1,0-9 62,-1-9 0,1-7 0,0-5 0,-1-5-84,1-4 0,-5 0 1,-4 1 35,-4-2 1,-1 28-1,-1-2 1,-3-1-1,-2-1 1,0 1-1,-3 0 4,-1 2 1,-1 1-1,-17-20 1,0 7 68,3 9 1,-1 13 0,4 14 0,1 14-67,2 15 1,10 9 0,5 11 11,4 4 0,13 1 0,2 5 0</inkml:trace>
  <inkml:trace contextRef="#ctx0" brushRef="#br0">17806 2735 14293,'0'-32'180,"0"3"0,0 1 0,0-1 0,0 1 227,0 0 0,0 1 1,-2-2-1,0 4-87,-2 3 1,1 1 0,3-1 0,0 2-17,0 2 1,3 0 0,2 3-1,1 1 70,2-1 1,1 7-1,-1-2 1,-1 3-154,1 1 0,2 4 0,-1-1 0,-1 7-462,0 7 0,-6 6 1,1 12 305,-1 6 1,-2 15-1,-2 7 1,1-26 0,-1 0-15,-1 3 1,-1 0-1,-2 2 1,-1 2 0,-1 3-1,0 1-174,0 1 0,0 1 0,1 2 0,0 0 1,-2 4-1,0 0 165,-1 1 0,1 1 0,1 0 0,1 1 0,-1 0 0,2 0 1,0-1-1,1-1-21,1-3 0,1 0 0,0-4 0,1-1 1,1-6-1,1-2-133,-2 1 0,0-1 0,2-1 0,-1 0 0,-1 1 0,-1 0 97,1-1 1,0 0 0,1-2-1,-1-1 1,-4 26 0,2-3-164,1-1 1,1-4-1,0-4-180,-2-5 0,1-4 1,3-5-1,0-4-762,0-5 0,4-6 0,5-5-853,4-1 1973,-2-4 0,9 4 0,-3-4 0</inkml:trace>
  <inkml:trace contextRef="#ctx0" brushRef="#br0">17869 4511 15489,'-10'-4'-4207,"-3"-2"3618,2-5 1,-2 0 0,7 1 2390,0-1 1,2 1-676,4-1 0,1 1-598,2 3 0,8 3 0,7 4 0,4 0-177,6 0 0,6-2 1,10-1-201,6-4 0,6-3 1,-22 5-1,1-1-130,4-1 0,0-1 0,8-2 0,1-2 1,8-3-1,3-1 0,-17 4 0,2 0 0,0-1-233,2 0 0,1-1 1,0 0-1,2 0 1,1-1-1,0 0 1,4-1-1,0-1 0,1 1 268,0 0 1,1 1-1,0 0 1,0 0-1,1 1 1,-1 0 0,-1 1-1,0 0 1,-1 0-51,-2 1 0,0 0 1,-1 1-1,-3 0 1,0 0-1,-1 1 1,-1 0-1,0 0 1,-1 0-198,-2 0 0,0 1 0,0 0 0,-1 1 0,-1 1 0,0-1 0,16-3 0,-2 0 0,-3 2 0,-2 0-22,-3 1 1,-2 1 0,-4-2 0,-2 1 0,-1 2 0,-1 0 211,-2 1 1,-2 1 0,23-3-1,-6 0 12,-6 3 0,-6 4 0,-2 4-572,-3 3 1,-2 2 0,-4 3 0,-6 2 559,-6 4 0,-4 6 0,-4 3 0,-3 4 0,-3 3 0</inkml:trace>
  <inkml:trace contextRef="#ctx0" brushRef="#br0">19316 4884 10047,'-11'0'-70,"1"0"0,-1 0 0,0-1 271,1-3 0,3 2 1,1-7 189,1-2 0,1-1 0,4-7-19,0-4 0,5 1 0,3-8 0,4-2 122,2-2 1,5-6 0,-2 3-123,-1 3 0,3-1 0,-3 7-134,0 1 1,-2 1 0,3 6-1,-2 4-24,-2 5 0,-1 5-364,-1 6 0,-1 6 1,0 6 43,-3 8 1,-2 12 0,-5 9 2,0 4 1,0 6 0,0-3-120,0 1 0,0-2 0,0-4 107,0-1 0,-1 3 0,-2-3 0,0-8-10,0-7 1,2-13-1,0-4 96,-3-4 1,3-9 0,-2-9-64,1-8 0,2-7 0,0-10 80,0-5 0,4-2 0,0-6 1,-2 1 75,-1 0 1,3-3-1,0 4 231,2-1 1,1 8 0,3 9 110,-3 6 1,2 8-1,-2 5-93,3 5 1,-2 8 0,2 7 0,3 4 18,2 3 0,3 3 0,3 5-421,0 3 0,1-3 0,-1 4-407,0 0 0,3 2 0,-2 2 0,-3-1-1908,-2-5 0,-1 2 2371,-5-1 1,7 5-1,-7-3 1</inkml:trace>
  <inkml:trace contextRef="#ctx0" brushRef="#br0">20007 4586 11440,'0'-21'2578,"-4"4"1,7 8-1839,1 9 0,5 4 0,5 8-869,4 2 0,-1-1 1,0 5-572,2 1 0,-2 1 0,-1 3 0,1 0-1005,-1 2 1,-3 1 1684,2-1 0,1 2 1,1 5-1</inkml:trace>
  <inkml:trace contextRef="#ctx0" brushRef="#br0">16816 3235 15847,'-10'-16'-557,"-1"0"0,2-4 0,0 1 0,3 2 0,1 1 733,-1-1 0,3-2 0,0-5 406,2 0 0,2-5 0,2 3 1,4 0-4,3 0 0,0 1 0,2 5 0,1 3-366,1 2 0,2 7 1,-2 2-138,4 1 0,1 3 1,0 6-301,-2 3 0,0 7 1,2 4-1,-3 3-232,0 4 1,-3-2 0,-6 6 155,-4 0 1,2-1-1,-1-1 245,-2-1 0,-6-5 0,-3-4 247,-2-2 0,2-1 1,0-4-65,-2-3 1,0-3 0,-2-5-295,1-2 1,4-4 0,2-8 118,3-2 0,9-7 1,4-1 393,3 2 1,3 0 0,3 2-64,1 0 0,-1 5 0,0 4 11,1 4 1,-2 6 0,-3-2-155,-2 3 1,-7 2 0,-2 3-278,-2 3 1,0 2-1,-4 3 1,0 1-593,0 1 0,0 5 0,-1-1 222,-3 2 1,3 1-1,-2 1 503,1-1 1,2 5-1,0 1 1</inkml:trace>
  <inkml:trace contextRef="#ctx0" brushRef="#br0">17508 2915 15182,'10'-33'749,"2"0"1,1 11 0,3 3 0,0 2-393,3 4 0,-4 6 0,0 5 0,-5 4-1155,-3 5 0,2 9 0,-6 5 874,-1 6 1,-5 4 0,-4 2 0,-3 1 99,0 2 1,-4 3 0,-1-5 150,2-3 0,2-4 0,0-6 180,0 0 1,5-4-253,3-3 0,3-7 0,3-4-298,4-6 0,12-4 1,6-6-1,5-2-283,2-2 0,3 4 1,1 0 480,-2 5 0,-1 3 1,-1 5-1</inkml:trace>
  <inkml:trace contextRef="#ctx0" brushRef="#br0">16242 7959 8442,'-5'-16'-326,"4"3"1,-2-3 0,1 0 0,2 2-1,0 0 58,0 0 0,0-4 0,0 3 0,0-2 599,0-2 0,-3-1 1,-2-1-1,0 0 163,1-1 0,-3 0 0,3-3 0,0-2-163,0 0 0,3 1 1,-3 4-1,3 1-118,1 0 1,1 1 0,1 2 0,2 4 12,-2 2 0,1 3 0,-1 0 53,2 2-278,-1 5 1,-3-2 0,0 8 21,0 3 1,0 4 0,0 4-1,0 6 222,0 6 0,-1 9 0,-1 5-129,-2 8 0,-4 3 1,5-21-1,0 2 1,-1 2-1,1 1-59,-1 3 0,1 1 0,-1 1 0,1 2 0,-3 4 1,1 1-126,0 2 0,-1 1 0,1 1 1,0 0-1,-1 2 0,1 1 187,-1 2 1,1-1-1,2-4 1,0 0-1,1 1 1,1-1-1,0-3 1,1-2 28,0-2 1,0-1 0,0 0 0,0-1 0,0 1-1,1-1-157,1 0 1,-1-1 0,0-2 0,1-1 0,1-3 0,1-1 32,0 1 1,0 0-1,0-1 1,0 0 0,1 0-1,-1 0 1,-1-1-1,1 0-86,0-1 0,0 0 0,-1 0 1,0-1-1,0 0 0,1-1 6,0-1 0,0 0 1,-1 1-1,0 0 0,4 24 1,0-1-41,-1-4 0,3-1 0,-5 2-149,2-2 1,-2-8 0,3-1-119,1-2 0,-2-5 0,1 3 1,1-1-294,2-3 0,1 5 1,0-5-1348,4 1 2003,-4 5 0,7-7 0,-5 4 0,0 1 0,4-3 0,2-2 0</inkml:trace>
  <inkml:trace contextRef="#ctx0" brushRef="#br0">16402 10629 8314,'-16'5'-256,"4"-4"1,-2 3-1,4-2 1231,2 2 0,0-2-308,5 5 0,-1-3-184,4 3 0,6-5 0,3 2-58,4-3 0,3-6 1,-2-1-217,4 0 0,-2-3 0,2 2 0,2-3 23,4 0 1,-2-1 0,4 2-65,0 2 1,6-6 0,8 1-135,5-4 0,10-1 0,-24 6 0,3 0 0,2 0 0,2 0 9,3-1 0,2-1 0,4 1 1,2-1-1,3-1 0,2-1-291,2 0 1,0 0 0,2-1 0,0 0 0,-19 7-1,1 1 1,-1 0 250,1 0 0,0 1 0,1-1 1,0 0-1,0 1 0,1-1 0,1 1 1,0 1-1,0-1 0,-1 1 0,1 0 1,-1 0-21,0 1 0,-2 1 0,1-1 0,0 1 0,-1 1 0,0 0 0,19-2 0,1 1-106,-20 2 0,0 0 0,1-1 0,0 1 0,0 0 1,0 0-1,17-2 0,1 0-174,-3 0 0,0 1 1,0 0-1,0-1 1,-1-2-1,0 0 1,0-1-1,0 0 191,1-2 1,-1 0 0,-5 1 0,-2 0 0,1-1 0,-1 0 94,-1 0 1,-2-1 0,-1 0 0,0-1 0,1-1 0,0 1 103,-2 1 0,0-1 0,-2-1 0,-1 1 0,-4 4 0,-1 0 80,-1 1 1,0-1 0,-2 1 0,1 0 0,-2 1 0,-1 1 0,27-3-64,-8 3 1,-7 3-1,-4 1-275,-2 0 1,-5 0-1,-7 0-305,-5 0 1,-8 4-1,-5 0-51,-1 2 0,-3 0 0,-6 3 521,-7-2 0,5 0 0,-3 3 0</inkml:trace>
  <inkml:trace contextRef="#ctx0" brushRef="#br0">16402 10523 8388,'-11'-6'-174,"-3"-2"1,0 4 0,2 1-2,3-2 1,0 4-1,2-3 441,-3 3 1,3 2 0,0 2 257,-1 0 0,-1 2-163,-2-2 1,0-1-1,1 1 1,-1-2 13,0-1 1,4 0-1,1-1 1,0-1 196,1-2 0,2-4-548,0 1 1,1 1-1,2-1-30,0-1 1,5 2 0,2-1 0,4-3 41,3-3 1,-1 0-1,6-5-14,3 0 1,2-4 0,7-3-20,2-3 1,8-7-1,4-6-8,-20 19 0,2-1 1,6-1-1,0-2 0,3-4 1,0-1-1,6-2 1,0-1-247,5-2 0,1 0 1,-14 9-1,1 0 0,1-1 1,1 0-1,1 0 0,1 0 240,-1 0 0,0-1 1,1 0-1,2 1 1,-1 0-1,1 0 1,0-1-1,1 0 0,-1 0-6,1 1 1,0 0 0,1 1 0,-1-1 0,0 0 0,0 1-1,0 1 1,-1 1 0,0-1 0,0 1 0,-1 0 0,0 1-13,-1 0 1,1 0-1,-1 0 1,0 0 0,-1 1-1,1 0 1,-1-1 0,0 0-1,0 1-224,0 0 0,0 1 0,0 0 0,14-9 0,-1 1 0,-1 2 0,-1 0 74,-3 0 0,-1 1 0,-2 1 0,-1-1 1,-1 1-1,0 0 0,-3 1 0,0 0-25,-1 2 0,-2 0 0,-2 3 1,-2 1-1,-3 1 0,0 1 332,-2 0 0,-1 1 1,22-16-1,-6 1 63,-2 3 0,-7 2 0,-7 4 0,-3 1 701,0 0 0,-2 4 1,-2 3 82,-4 2 1,-2 6-1,-2 3-1066,1 2 0,3 1 1,0 0-1,-1 0-65,-1 0 0,2 8 0,0 4 156,-1 3 0,-1 3 0,-1 3 0</inkml:trace>
  <inkml:trace contextRef="#ctx0" brushRef="#br0">19933 10704 8393,'-11'-5'114,"2"-2"0,2-6 0,3-1 0,3 0 558,1-2 1,5 5-1,2-4 1,3 4-9,5 0 0,5-3 1,4 0-368,0 1 1,3 1-1,2 1 1,3 0-2,3 1 1,-3 4-1,1 2-270,-3 3 1,-7 1-1,2 1-66,-3 3 1,-9 5 0,-3 8 42,-4 3 1,-7 0 0,-9 10 0,-6 2 115,-9 2 0,-5 5 0,-2-4 4,0 0 1,-3 1-1,0 0 91,0-2 1,7-2 0,4-4-82,5-3 1,5-2-1,8-3 1,7-3 26,9-2 0,11-5 1,12-3-90,9-3 0,10-3 0,8-1 0,-29 0 1,1 0-85,-1 0 1,1 0-1,1-2 1,-1-1 0,1 0-1,-1 0-296,1 1 0,-2-2 0,25-5 0,-14 3-918,-5 0 1,-12 1-55,-4 5 1,-15 0-1,-10 2 1281,-15 1 0,-18 8 0,-7 5 0</inkml:trace>
  <inkml:trace contextRef="#ctx0" brushRef="#br0">19848 11044 8193,'-17'-4'403,"2"-2"1,5-5-1,3 0 1,5 2 442,4 2 0,5-3 0,8 3 0,2-3-226,3-4 0,6 2 0,4-4-620,4 1 1,3 0-1,3-3 1,-1 4-273,1 2 1,0-2-1,-1 0 131,-3 1 0,-3 2 0,-1 3 1,0 0-432,0 0 0,-5 2 0,-2 0-282,-3 2 1,-1 0 0,2 4 853,2 0 0,-3-5 0,4-1 0</inkml:trace>
  <inkml:trace contextRef="#ctx0" brushRef="#br0">21124 10778 8508,'-7'-4'2643,"0"-3"-1915,5 2 0,-3 1-111,5 8 1,0 2-1,1 4 1,1 1 237,2 0 1,3 4 0,-2 2-648,1-1 0,0 8 0,2-3-927,-1 2 0,-4 5 0,3 3 719,-1 3 0,-1 6 0,-4-2 0</inkml:trace>
  <inkml:trace contextRef="#ctx0" brushRef="#br0">19529 7608 8975,'-16'0'-250,"4"-5"1,-1-2 0,4-1 0,3-1-680,1 2 1293,2 0 0,3-4 43,0 1 0,0 3 1,0 0-24,0-2 1,0 3 0,1-2-44,3-4 0,1 1 1,6-6 57,0 2 0,4-8 1,4 2-219,5-2 0,3 1 0,6 1 0,2 1-29,4 2 0,3 4 0,-1 7-176,-2 3 0,-2 9 0,-7 7-208,-1 8 0,-9 7 1,-9 8-1,-7 4 13,-3 3 1,-10 5-1,-5 1 285,-5 1 1,-7-2 0,-4-3 128,-4 2 1,1-2 0,-1 1-7,4-5 1,4-5 0,6-6 0,4-4-68,5-3 0,6-3 0,10-4-85,6-4 1,6-7 0,10-1-159,5-2 0,11-1 1,1-1 64,3-2 1,-1-7-1,2-5 1,1-2-270,-1-2 0,-7 3 0,-4-1-105,-6 2 0,-5-3 1,-6 4-1570,-2 1 1999,-7 6 0,-7-3 0,-4 4 0</inkml:trace>
  <inkml:trace contextRef="#ctx0" brushRef="#br0">19720 7980 8573,'-16'-18'0,"3"2"446,4 0 0,6 2 0,6 2 226,4-2 0,8 1 1,2-3-1,5-1-180,2 1 1,0 1 0,4-1-705,2 0 0,1-1 1,2 1-299,2 0 0,-2 3 0,3-1-2134,-3 2 2644,-1-4 0,4 5 0,2-5 0</inkml:trace>
  <inkml:trace contextRef="#ctx0" brushRef="#br0">20369 7735 8300,'-17'-4'262,"3"-2"76,7-5 0,2 0 1,8 2-1,3 1-168,4 1 0,7 4 0,-2 0-317,2 1 0,-4 5 0,1 3 0,-2 6-193,-2 3 0,0 3 0,-3 4 252,-4 3 0,-1-3 0,-2 4 424,0 0 0,0-3 1,0 2 8,0-3 0,0-5 0,0-3-40,0-2 0,1-6 0,4-3 0,6-4-86,9-6 1,6-8 0,8-11-539,1-2 1,3 1 318,4-1 0,1 2 0,-1 5 0</inkml:trace>
  <inkml:trace contextRef="#ctx0" brushRef="#br0">15104 7012 8472,'-11'-16'-10,"1"5"1,0-5-1,3 2 1,3 0 35,3 1 1,10 0 0,2-1 0,6-3 247,5 1 0,4-5 1,7 4-1,3-5-182,3-2 1,2 5 0,2-1 0,-1 4-33,1 7 1,-4 3-1,-2 6-16,-4 0 0,-4 9 0,-9 6 1,-2 5 8,-4 4 0,-7 4 1,-3 4 152,-3-1 1,-7 1 0,-5 2 48,-5 1 1,-4-1 0,-1 4 0,-1-1-14,1-3 1,1-4-1,1-3-66,1-1 1,5-1 0,0-5-186,5-3 0,3 2 0,8-4 0,4-4-114,7-2 0,11-5 0,8-4-161,8 0 0,4-4 0,7-3-75,2-3 1,-3-4 0,-6 0 0,-6 1-451,-7 1 0,-2 2 26,-9 3 1,-9 3 782,-16 4 0,-16 9 0,-13 3 0</inkml:trace>
  <inkml:trace contextRef="#ctx0" brushRef="#br0">15146 7352 8525,'0'-21'0,"3"0"0,3-1 243,4 1 1,13 0-1,2 1 174,4 2 0,4-2 0,3 2 1,1-3 69,1-4 0,-1 3 1,-5-3-586,0 2 0,0 4 0,-2 1-454,-1-1 0,1-3 0,-1 8 552,2 1 0,0 1 0,1 2 0</inkml:trace>
  <inkml:trace contextRef="#ctx0" brushRef="#br0">16072 6756 10084,'-11'-16'-253,"5"1"0,3 4 593,2 0 0,1 1 1,0-1-114,0 0 1,4 1 0,3-1 0,4-1 3,3-2 0,3 2 1,4-2-201,0 2 0,4 5 1,0 1-1,0 1-262,1 3 0,0 2 1,2 4 55,-3 3 1,-6 3 0,-3 5 19,0 2 1,-7 3 0,-5 2 0,-4-1 170,-4 0 0,-2 1 1,-4-2 43,-1-3 0,2 2 0,0-5 179,2-1 0,5-4 1,-2-2-94,3 1 0,3-2 47,6 1 0,-1-3 0,7 2-78,-2-2 1,1 5-1,-2-2 1,-2 2 78,-3 2 1,-4 3 0,-7 1 135,-5 2 0,-7-3 0,-8 3-328,-3-2 1,1-2-1,-2-5 1,1-2-1067,1-1 1,1-2 1036,5-3 1,4-4 0,2-2 0</inkml:trace>
  <inkml:trace contextRef="#ctx0" brushRef="#br0">13253 12172 8299,'-5'-9'-111,"-1"1"0,-1 2 532,0 1 0,4-3-8,-4 1 1,4-3 0,0-1 0,2 0 66,1-4 0,4 6 1,3-4-147,3 0 0,4-1 0,1 1 0,2-3 34,2 0 0,1 2 1,2-3-261,3 2 1,-1-3 0,4 3 26,2-2 0,4 4 0,3-1 0,-1 3-126,1 4 1,-3 2-1,-5 5-88,-5 0 1,-2 6 0,-5 5-26,-2 6 1,-8 3 0,-5 2-1,-6 3 134,-6 3 1,-7 3 0,-8 1-17,-3 0 0,-3 0 0,-1 0 0,-1 1-35,-2 2 1,2-3-1,-3 1 30,3-3 0,6-7 0,2 2 50,3-2 1,6-3 0,6-2-1,5-4 0,5-4 1,5-1-1,5-3-2,7-2 1,8 0-1,3-4 67,3 0 1,2-1 0,2-3 0,3-3-108,0-2 0,2-2 1,-3-1-430,1-2 1,-2-1-1,1-4-477,-5 1 0,-8 5 1,-3-1-377,-6 2 1,-4 1 1264,-4 1 0,-17-1 0,-7 0 0</inkml:trace>
  <inkml:trace contextRef="#ctx0" brushRef="#br0">13274 12342 8447,'-7'-10'687,"0"-1"-314,5 1 1,-2 2 0,8 1 130,3-1 0,2 2 0,3-1 0,2 0 3,4 1 1,2-3 0,3 2-235,1-3 1,0-1-1,4 1 1,2-1-154,1 1 0,-1-1 0,0 1-147,-2 3 1,-4-2 0,1 2-280,-3-3 0,-4 3 0,-1 1-756,-2 2 1,-1-1-1,-2 3-628,2-2 1,-2 0 1689,2 4 0,-2 0 0,-1 0 0</inkml:trace>
  <inkml:trace contextRef="#ctx0" brushRef="#br0">14104 12406 8342,'0'-7'-762,"0"0"928,0-1 0,0 2 590,0-1 43,0 0 404,0-4-834,0 5 1,0 3-1,-1 5 1,-2 3-1,0 1 1,-1 1-1,3 3-146,-2 1 1,1 3 0,-2 0-142,-1-1 0,4 3 0,-3-2 0,2-1-222,-2-1 0,3 2 0,-2 0-393,1-1 1,2-5 0,0 0-897,0 0-858,0 1 2287,0-3 0,5 4 0,1-4 0</inkml:trace>
  <inkml:trace contextRef="#ctx0" brushRef="#br0">14519 12225 8275,'-7'-3'194,"0"-1"0,4 0 368,0 0 0,3 3 138,3-3 0,3 3 1,5 1-1,-1 0-344,1 0 0,0 0 0,-1 0 1,1 0-680,0 0 0,-1 0 0,1 0-367,0 0 1,-4 0 0,0 0 689,1 0 0,1 5 0,2 1 0</inkml:trace>
  <inkml:trace contextRef="#ctx0" brushRef="#br0">14540 12353 9792,'5'-7'3176,"2"1"-2646,2 1 1,6-2 0,0 3 0,0-1-571,1 0 0,3-2 1,-2 2-1167,3-1 1,0 3 0,-1-3 1205,-1 1 0,0-3 0,3 2 0</inkml:trace>
  <inkml:trace contextRef="#ctx0" brushRef="#br0">14976 12108 8202,'0'-15'143,"1"2"0,3-4 355,3 2 0,6-3 0,2 3 0,2 0 9,2-1 0,2 2 0,3 2-29,1-2 0,2 3 1,-5 0-1,-2 4-111,0 2 0,-4 1 0,-2 5-308,-2 3 1,-6 3 0,-3 7-94,-2 4 1,-2 3-1,-2 3-139,-4 1 1,-3 1-1,-2-3 1,-1 3-367,-1 2 1,-4-5 0,4 2 123,1-2 1,1-2-1,2-1-59,-1-2 0,2-3 0,0-6 81,2-1 1,5-5 331,-2-6 1,8-7-1,3-6-28,2-5 1,3 3 0,1-8 39,1 0 1,4 2-1,-4-3 1,1-1-49,0 1 0,-2-1 1,3-4 67,0 0 0,-2 1 1,-3 2 155,-1 0 0,1 3 1,-2 0 829,-2 5 0,2 7 1507,-6 0-1871,1 7 1,-8 3 0,1 8-286,0 3 1,1 3 0,0 5 0,-2 2-66,2 3 1,1 3 0,2 1-121,2 0 0,0 1 0,4-4-156,1 1 1,3 3 0,2-1-254,1 0 1,5-5 0,-2-3 0,5 0-152,3-3 1,-3-2-1,3-3-652,-3-1 0,2-5 0,-2 2-493,-2-3 0,-2-1 1582,0 0 0,2-5 0,-3-1 0</inkml:trace>
  <inkml:trace contextRef="#ctx0" brushRef="#br0">15891 12034 8357,'0'-11'1270,"0"1"-308,0 4 0,0 0 1714,0 2-1846,0 3 0,0-2 0,0 6 0,1 4-413,3 3 0,-3 1 0,2 2-819,-1 2 0,1 2 1,2-1-123,1 0 0,-3-1 0,4 2 524,2 2 0,0-3 0,2-1 0</inkml:trace>
  <inkml:trace contextRef="#ctx0" brushRef="#br0">14147 12002 8270,'-11'0'2231,"0"0"1,4 0 586,0 0-1824,5 0-1327,6 0 0,-1 1-770,4 3 1,-1-2 1102,-3 5 0,1 0 0,-4 4 0</inkml:trace>
  <inkml:trace contextRef="#ctx0" brushRef="#br0">15955 11630 8284,'-16'-11'1784,"5"2"3460,2 1-4402,7 4 1,-3 5-1222,5 2 1,0 0-1,1 3 164,3-2 0,-2 5 215,5-2 0,1 2 0,2 2 0</inkml:trace>
  <inkml:trace contextRef="#ctx0" brushRef="#br0">13370 13343 8540,'0'-11'129,"4"-3"0,0 0 0,2 1 0,3 0 0,0 0 371,2-2 0,4 5 1,3 4-1,2 0 1,1 1-87,0 1 1,1 0 0,-1 5 0,-1 3-278,-2 3 0,-3 7 0,-5 4 1,-3 2 45,-4 1 1,-2 2 0,-3 1-75,-5 5 1,-5 2-1,-9 0 1,0 1 74,-1 0 1,0 0 0,-2 0-73,-1 0 1,2-1-1,5-3 1,4-3-23,2-3 1,6-4 0,3-1-55,1-2 0,7-5 0,5-7 9,6-2 0,4-1 1,11-1-1,3-2-92,3-5 1,2-2 0,3-3-101,1-1 1,-2-4-1,-1 4 1,-3 1-558,-4 1 0,0 1 1,-8 2-633,-1 2 0,-7-2 1336,-2 6 0,-4-5 0,0 2 0</inkml:trace>
  <inkml:trace contextRef="#ctx0" brushRef="#br0">13466 13577 8322,'-17'-5'188,"2"0"0,5-3 1015,3 1 0,3 3-196,4-3 1,6 4 0,4-3-313,7 1 1,4-3-1,4 1-401,3-3 1,3 3 0,1 0 0,0-1-203,0-2 1,3 3 0,1 0-1035,-2-1 0,2 2 0,1 0-97,1 1 1039,1-3 0,3 2 0,1-4 0</inkml:trace>
  <inkml:trace contextRef="#ctx0" brushRef="#br0">14264 13513 8454,'0'-11'154,"0"1"1,1-1 430,2 0 0,0 3 0,3-1 60,-2-3 1,6 0 0,-1 4-115,4 1 0,6 0 0,-1-3 1,2 2-1,1 2 37,0 1 0,1 3 1,-2 5-646,-2 4 1,-3 4-1,-4 2 1,-1 2-121,1 2 1,-5 4 0,-3 4-12,-2-1 1,-6 2-1,-5-1 1,-4-1-135,-3 2 0,3-3 1,-2 2 389,0-3 1,2-5-1,3-3 283,1-2 0,5-3 44,5-2 1,11-8-1,10-8-227,6-4 0,5-5 0,4 3-267,3-2 1,0 3 0,1-3-1,1 2-904,-1 2 0,-4 2 1,-1 3-273,-2 1 1,-3 4 1294,-5 0 0,-1-3 0,-7 0 0</inkml:trace>
  <inkml:trace contextRef="#ctx0" brushRef="#br0">15008 13332 8513,'0'-11'-114,"1"1"1,2-1 244,0 0 0,5 1 0,1 0 999,4 3 1,0-1-1,4 4 1,2 1-636,1-2 1,-2 4-1,-1-1-661,-2 4 0,-4 4 0,-5 5-604,-2-1 1,-1 4 0,-7 2 0,-4 0-260,-5 3 0,-4 1 0,-4 2 802,0-1 0,0 0 0,0 0 268,4 1 0,-2-5 1,6 0 671,3-2 0,3-2 676,11-6 1,4-2-1,15-6-784,1-3 0,8-3 0,7-6-426,3-1 0,0 0 0,0 2 0,-2 0-776,-1 2 1,-4-3-1,3 6 597,-1-3 0,-7 0 0,-4-1 0</inkml:trace>
  <inkml:trace contextRef="#ctx0" brushRef="#br0">15551 13247 8521,'0'-15'-8,"1"3"1,1-4 403,2 1 1,4 2-1,-1-4 1,2 1 323,2-1 0,1 4 0,2-1-81,4 2 0,2 2 1,1-1-150,0 0 0,0 5 0,-3 3 0,-1 2-65,-2 1 1,3 1-1,-5 4-339,-3 5 1,-1 6 0,-5 5 57,-2 0 1,-1 5 0,-1 1-313,0 1 0,-1 2 0,-3-1 0,-3 1-363,-2 2 1,2-4 0,0-2-257,-2 0 1,1-7 0,0 1-783,1-4 1271,0-2 1,-3-9 0,3-5 177,4-6 1,1-8 0,2-5 245,0-5 1,4 1-1,1-6-45,1 0 0,4-3 0,4-2 0,1-3-60,0-1 0,2 0 0,4-2 3,0 1 0,-3 6 1,-2 0 217,0 3 1,-2 11 0,-3 2 1979,-1 4-1488,-4 7 1,-1 2-1,-5 8-383,0 3 0,0 6 0,0 2 0,0 2-224,0 2 0,0 1 0,0 2-7,0 3 1,0-1 0,1 3-181,3-1 0,1-1 1,6-4-448,0 0 0,-1 1 1,2-2-125,2-3 0,4-1 0,6-6-220,1 1 1,3-5-1,-2-2 1,0-3-201,0-1 1,-1-4 1050,-4 1 0,5-10 0,1 1 0</inkml:trace>
  <inkml:trace contextRef="#ctx0" brushRef="#br0">16316 13407 8442,'-5'-11'-5,"1"0"0,3 1 0,2-1 640,3 0 0,-2 1 0,5-2-255,1-2 1,-2 2 0,1-4-1,2 2-251,0 0 1,-2-4 0,0 4 12,1 1 0,-2 1 0,0 2 0,-1-1 662,-3 0-518,4 6-259,-5 0 0,4 7 0,-5 4-82,0 5 1,4 6 0,0 1 0,2 2 79,3 2 1,0-1-1,3 1-150,2 3 0,-1-4 1,5 2-422,1-4 1,1-3 0,1 2-1697,0-4 2242,5-2 0,-3-6 0,3-1 0</inkml:trace>
  <inkml:trace contextRef="#ctx0" brushRef="#br0">16455 13385 6257,'-6'-5'490,"1"3"-28,5-5 0,-3 3-137,-1-3 1,0 4-143,4-4 1,0 3-168,0-3 0,0 4 61,0-5 0,0 5 1,2-3 110,1 1 1,0-2 99,4 4 1,-4-4 0,3 2 0,0 0 476,0 0 0,-3-2-331,5 4 1,-5-2-143,4 1 0,0 3-228,4-2 0,-2 6 0,0 4 0,-2 3-125,1 0 1,1 5-1,1 0 276,-3 2 0,1 4 0,-4 5-46,-2 1 1,-1-2-1,-2 3-100,-2 2 1,-8-1 0,-7 0 0,-3-4-354,-4-3 1,2-2 0,-5-1-322,2-1 1,2-6 604,2-2 0,1 1 0,0-5 0</inkml:trace>
  <inkml:trace contextRef="#ctx0" brushRef="#br0">16423 12896 9565,'-5'-16'12,"4"5"1,-3-4 639,3 4 0,6 3 1,2 3 800,2 0 1,2 1 0,0 4-1223,-1 0-239,1 5 0,0 1 0,-1 5 0</inkml:trace>
  <inkml:trace contextRef="#ctx0" brushRef="#br0">16370 13183 11242,'0'-11'-479,"1"4"0,1 0 1,2-1 1027,-2-1 1,-1-2-1,-1 0-223,0 1 1,0-1-1,0 0-117,0 1 0,4-1 1,-1 0-1,1 0 1,-1-2 205,1-2 0,4 0 0,1 2-218,4-1 1,0-2 0,4 3 0,3-1 178,4 1 0,-2 1 0,4 3-170,0 2 1,-3 2 0,2 6 0,-5 4-197,-6 6 1,-1 4 0,-9 8 6,-2 1 1,-3 5 0,-5 5-15,-5 1 1,-3 4 0,0-2 0,-4 1-35,-2 2 0,-1 0 0,-1 1-57,1-2 0,0-5 1,1 1-1,1-2 139,1-1 1,5-6-1,-1-4 149,2-7 0,6-3 55,3-2 1,3-5-88,3-5 1,3-2 0,6-8 167,2-1 1,3-4 0,4 2 0,1-2 403,3-2 0,4 3 0,5-2 79,1 0 1,2-1 0,-3 2-415,2 2 1,-1 3 0,-4 1 0,-4 4-98,-6 0 1,-4 1-1,-6 4 1,-1 1 343,1 3-725,-5 2 1,-2 9 0,-4 2 0</inkml:trace>
  <inkml:trace contextRef="#ctx0" brushRef="#br0">14104 12257 13980,'0'-10'-944,"-1"-1"0,-2 0 644,0 1 0,-1-1 0,6 2 582,1 2 1,-2 1-1,4 3 452,0 0 1,-3-4 9,5 3 1,-4-4-151,0 1 0,-2 1 824,-1-1-576,0 4-386,0-6 1,0 7-156,0-5 0,1 4 451,3 0-467,-3 1 1,4 4-520,-5 1 0,0 0 213,0 4-201,0-5-171,0 3-118,0-1 60,0-2 224,0-7 0,0 1 79,0-6 0,0 5 0,0-2 303,0-1 0,0-2 1,0-1-15,0 1 1,0 3-1,0 0 87,0-2 1,0 3 0,0-1-94,0-1 0,0 2-93,0-1 1,0 4-75,0-5 151,0 6 0,-1-3-37,-3 5 1,3 2-1,-3 1 185,3 4 1,1 3 0,-1 1-101,-2 4 0,1-2 0,-1 6-60,2 3 0,-3 1 1,1 4-1,-1 0-99,-1 0 0,1 1 0,-5 4-32,2 0 0,0-1 1,-4-1 148,1-2 1,-1-8-1,2 1 1,0-3 492,2-5-286,5 1-799,-3-13 0,6 3-2482,3-8 2974,2 3 1,5 1 0,-1 6 0</inkml:trace>
  <inkml:trace contextRef="#ctx0" brushRef="#br0">13647 14588 8556,'-26'-17'119,"8"2"0,-2 4 0,9 0 0,2 1 0,0-1 543,2 0 0,5 1 1,0-1-1,4-1 38,5-2 1,4 2-1,4-3-439,6 0 0,2 3 0,6-2 0,3 1 18,3-2 1,4 5 0,-3-1-302,2 6 1,-4 4 0,1 2 0,-6 3-148,-4 3 1,-9 12 0,-5 6-30,-6 4 1,-6 9 0,-6 4 276,-8 2 1,-5 6 0,-5-3 0,-2 1 49,0-1 0,11-20 0,-1-1 1,-13 24 204,1-3 0,5-7 0,3-4 43,6-3 0,4-2 0,4-4 1,6-6-294,7-6 1,3-3-1,11-2-106,3-3 0,5 1 0,0-4-140,3-2 1,2-2-1,1-4 1,2-3-426,-2-2 1,-2-1 0,-2 2-412,-2 1 1,-8 0 0,0-4-530,-3 1 1,-4-1 1526,-6 0 0,-7 1 0,-6-1 0</inkml:trace>
  <inkml:trace contextRef="#ctx0" brushRef="#br0">13562 14949 8298,'0'-15'533,"0"3"1,0-3 163,0-1 0,4 5 1,5-4-23,4 4 0,3-4 0,7 1 0,1 1-79,5 1 0,1-2 1,4 0-1,0 1-415,1 1 0,4 3 1,-3 0-497,-2 2 1,-1 1 0,-1-2-141,0 1 0,0 1 0,0-1 0,-2 3 455,-1 3 0,2-3 0,-4-2 0</inkml:trace>
  <inkml:trace contextRef="#ctx0" brushRef="#br0">14412 14726 8456,'-5'0'0,"-5"0"116,3 0 0,1-1 377,-1-3 0,5 2 1,-1-5 79,6-2 1,3 0 0,5-2 11,4 1 0,1 0 0,5 1-199,1-2 0,2 6 0,1-5 0,-1 0-261,-2 1 0,0 3 1,-1 2-256,0 3 0,-5 2 0,-5 4-95,-2 6 0,-7 4 1,-1 6-1,-6 1-111,-5-1 0,-4 4 0,-1 0 118,-2-2 1,1 0-1,2-2 179,2 0 0,2-1 1,0-2 69,3-4 0,2-2 0,7-2 0,2-2 147,7-1 0,4-5 0,7 3 48,-1 0 1,0-4-1,0 4 1,1-2 464,-1 1 1,-4 4-225,-3-1 0,-7 4 0,-5 2 36,-4 1 0,-9 0 1,-8-2-383,-4 2 1,-5-2 0,-2 2 0,0-2-392,2-1 0,1-1 1,-2 0-508,4-3 1,4-2-1,3-5-585,4 0 0,8-2-2135,6-1 3497,5-3 0,15-5 0,3 1 0</inkml:trace>
  <inkml:trace contextRef="#ctx0" brushRef="#br0">15178 14928 8413,'0'-11'0,"0"1"1050,0-1 0,0 4 0,1 0 0,3 0 57,3 1 0,6-4 1,2 3-1,2-1-678,2 1 0,-3-1 0,2 3-441,1-1 1,1 4-1,0-3 1,-2 1-909,-4 1 0,2 1-719,-2 5 0,-5 3 0,-5 5 1639,-3-1 0,-11 10 0,-1 3 0</inkml:trace>
  <inkml:trace contextRef="#ctx0" brushRef="#br0">15210 15045 8413,'-10'10'301,"-1"-2"962,0-1 289,5 0 1,3-1-1,6-3-174,4-1 0,4-2 1,3-2-1,4-1-252,2-4 1,3-1 0,0-1-854,2 2 1,0 0-1,-4-4-1541,0 1 0,1 4 1,-1 2 1267,0 3 0,0-4 0,1 0 0</inkml:trace>
  <inkml:trace contextRef="#ctx0" brushRef="#br0">16199 14779 8556,'-10'0'54,"-1"0"1,1 0 1212,-1 0-611,0 0 0,5-1 40,3-3 1,2 2-129,1-5 1,0 3-58,0-3-451,0 5 1,3-4-160,1 2 230,-1 3 20,-3-8-187,0 8-48,0-4 1,0 4-132,0-3 0,1 3-139,3-3 152,-3 3 128,4 1 908,-5 0-660,0 5-11,0-4 50,0 4 493,0-5-601,-5 0-77,4 0-9,-4 0 1,4 0-44,-2 0-69,1 0 87,-2 0 1,4-1 73,0-3 1,0-2 0,0-4-1,1-1 35,2 0 0,0 1 1,3-2-55,-2-2 1,5 1 0,-2-4-1,1 2 66,-1 2 1,3-3 0,-3 2-3,2 1 1,2 1 0,-1 2-39,1-1 1,0 2 0,-1 2 0,1 2 26,0 0 0,0 4 1,2-3-47,2 3 0,-1 5 0,-4 0 0,1 4-9,0 3 1,-5 1-1,-2 5-34,1-2 0,-4 5 1,4 0-22,0 4 1,-4 2 0,2-2 0,-1 2-139,-2 1 0,-4 0 0,-1 3 18,-1-2 1,4-1 0,-3 3 0,2-3-45,-1-1 1,-3-3 0,4-4-140,0-1 0,2-5-398,1 1-562,-5-7 1027,4-2 1,-4-10 0,5-2 80,0-2 1,0-3-1,0-1 1,0-1 39,0 1 1,0-4-1,0 1 26,0-1 1,2-3 0,0 2 94,1-2 1,1 3 0,-3-1 0,2-1 42,0-1 0,4 2 0,-2 0 0,1-1 85,2-1 0,-2 3 0,1-1 145,1-1 0,-2 2 1,1 1-29,2 0 0,-3-1 0,-1 3 0,1 1 97,0 1 1,-3 1 0,1 0 123,1 1 1,-4-1-1,3 1 1,-3 2 415,-1 1-690,0 5 0,-1-2 1,-2 8-46,0 3 1,-2 3-1,2 1 8,-4 4 1,1 1-1,0 7 1,1 0 3,3 2 1,-3 3-1,1-2-123,2 2 1,1-4-1,2 4 1,3-1 45,3 0 1,7-3 0,4-1 6,2-4 1,6 0-1,1-6-147,0-3 0,7-5 0,-2-5 0,1-1-238,0-2 0,-2-4 0,-1-6 282,-2-2 1,-6-2 0,0 3 0,-7 1-84,-3 1 0,-5 6 99,0 2 0,-5-2 0,3 0 0</inkml:trace>
  <inkml:trace contextRef="#ctx0" brushRef="#br0">17072 14800 9131,'-2'-10'238,"0"-1"1156,-1 0 0,-1 4 1266,4 0 228,-5 0-2264,4-3 1,-2 8 0,5 6-1,1 4-213,0 3 1,2 1 0,-2 1-251,-1 1 0,3 5 1,-1-3-1,-1 2-332,2 0 1,-4-4-1,4 2-1174,0 0 0,-4-1 0,4-2-1195,-1 1 0,-3-3 2540,3-4 1,2 0 0,0 4-1</inkml:trace>
  <inkml:trace contextRef="#ctx0" brushRef="#br0">16976 14428 11357,'-17'-17'-129,"7"-2"1431,6 5 1,3 0 191,1 3 0,5 6-1997,2 1 1,-1 3 495,1 1 1,0 5 0,4 0 0</inkml:trace>
  <inkml:trace contextRef="#ctx0" brushRef="#br0">17221 13662 9560,'10'-21'425,"4"-1"0,2 2 1,0 2-1,2 4 1,-1 4 583,-3 3 1,-2 2-1,-2 5 1,1 0-608,-1 0 0,-2 5 0,-3 3-408,0 5 1,-1 3 0,-4 7 23,0 2 0,-1-3 1,-3 3-1,-3-1-215,-3 0 1,0-1 0,-1 3 58,1 0 0,-5-7 0,1 2 1,1-2 114,1-2 0,2-2 354,-1-4-138,5-6 1,1-1 0,8-8 173,4-3 1,1-2 0,10-2 152,1 1 1,-3-1-1,2 0-241,1 1 0,1 0 0,1 2 1,-1 2-242,-2 1 0,1 1 1,-5 1-993,-1 0 1,-1-1-55,-1 4 1,-2 1 0,-1 2-2047,0 0 3021,-6 6 0,12-4 0,-2 6 0</inkml:trace>
  <inkml:trace contextRef="#ctx0" brushRef="#br0">17146 14768 9602,'-6'0'-929,"-3"0"1,2 0 529,-3 0 1,1-1 435,2-2 1,2 0 41,5-4 0,0 4 0,0-4 41,0-2 1,1 3-5,3-1-98,-3 5 1,8-7-1,-3 3 1</inkml:trace>
  <inkml:trace contextRef="#ctx0" brushRef="#br0">17965 14534 8538,'-16'0'470,"0"-3"0,6-1 0,-1 2 1639,0 1 1,7 1-1610,4 0 0,8-4 0,8-1 0,3 1 259,4-1 0,5-3 1,0 1-203,3-3 0,5-4 0,0-1 0,2-1-75,2 1 1,0-1 0,1 3-361,-2-1 1,-4-1 0,3 2-995,-1-1 0,-7 3 1,-6 5-1709,-5 1 0,-6 2 328,-10 3 1,-9 1 2251,-11 3 0,-8 2 0,-2 4 0</inkml:trace>
  <inkml:trace contextRef="#ctx0" brushRef="#br0">18220 14322 8538,'-7'0'191,"1"-2"805,2-1 810,-5 2 1,8-3-931,-2 8 1,1 2 0,2 4 0,2 1 299,1-1 0,0 5 0,4-1-323,1-1 1,0 3 0,0 1-721,0 0 1,-1 1-1,3-2 1,1-1-612,0 1 0,-1 1 0,1-3-528,-1-1 0,2-4 1,2-2-1129,4 1 2134,7-3 0,2 4 0,5-3 0</inkml:trace>
  <inkml:trace contextRef="#ctx0" brushRef="#br0">18816 14077 8378,'0'-17'-111,"1"-2"1,3 4 0,3-2 0,3-1 876,5-3 0,-2 0 0,4 0 0,2-2 154,1-1 0,0 5 1,-1-1-420,-1 3 1,-1 3-1,2 3 1,-3 2-76,-1 2 0,0 2 0,-5 5-250,1 0 1,-4 5 0,-1 2-51,-1 2 0,2 3 0,-4 2 0,0 4-90,-2 2 0,-1 6 0,0 1-127,0 0 0,-4 5 0,0-1-417,-2 3 1,-3 5 0,-4-2 17,-1 1 0,0-4 1,3 0-1,0-3-57,-4-2 1,4-7 0,-4-1-183,4-5 0,3-9 643,1-4 0,5-4 1,0-6-1,4-8 120,5-8 0,3-4 0,1-5 112,4 0 1,-2-3-1,4-1 184,2 2 1,-2-4-1,0 0-15,2 0 1,-2 5 0,-1 6 0,0 1 407,-3 2 0,-3 3 0,-2 3 1212,-5 4-746,-2 2 1,-1 8-805,0 4 1,-3 1 0,-1 6-187,2 1 1,1 5 0,1 3-206,0 0 1,6-2 0,4 4-120,7 1 1,3 1-1,2 1-667,3 1 0,3-5 0,7 0 1,1-2-833,2-2 1,-4-1 1623,2-1 0,-3 4 0,-1 2 0</inkml:trace>
  <inkml:trace contextRef="#ctx0" brushRef="#br0">16848 14683 11344,'-6'-7'-2737,"2"1"2558,-1 2 0,3-4 0,-4 4 613,1-2-71,-3-1 1,3-4 0,-2 0 439,3 1 1,0 3 0,0 0-52,2-2 0,0 3 1,2-1 309,0-1 1,0 2-494,0-1 0,0 6-246,0 1 1,0 5-1,0 6-63,0 4 0,-1 1 1,-1 5-1,-2 1 75,2-1 1,-3 1 0,2 2-120,0 1 0,2-1 0,1-5 1,0-3-4,0-1 1,0 3 0,0-4-296,0-1 1,1-1 0,3-2-384,3-3 1,-1 1-1,1-4-1628,1-2 1,-2 0 2063,1 2 0,0 6 0,4 7 0</inkml:trace>
  <inkml:trace contextRef="#ctx0" brushRef="#br0">19763 14034 8333,'-5'-16'47,"4"0"0,-3 6 0,3-1 254,1 0 1,0-3 0,0 0-1,0 1 233,0 1 0,1 2 0,3 0 0,3 2-174,2 1 0,2 3 0,0-2 0,-1 2-84,1 1 1,-1 2 0,1 1-155,0 0 0,-1 5 1,0 3-1,-2 5-125,-1 5 1,-4 3 0,0 4-108,-2 3 0,-5 3 0,-4 1 0,-1 0 66,-2 0 1,1 0-1,-1-2 221,0-1 0,1 0 0,0-4 97,3-1 0,-1-6 0,4-4-65,2-2 1,6-8 0,4-4-23,5-6 1,3-4 0,7-3 47,2-1 1,1-4-1,2 2-18,-3 0 1,-3 3-1,0 0 1,-2 3-146,-3 3-1676,-1 5 0,-7-2 1604,-2 8 0,-7 2 0,-6 5 0</inkml:trace>
  <inkml:trace contextRef="#ctx0" brushRef="#br0">20294 14013 8317,'0'-11'77,"0"1"1,0-1 459,0 0 1,0 1 651,0-1 1,0 4-344,0 0 0,0 6-402,0 1 0,0 5 0,0 5-120,0 1 1,0 4-1,0 2-346,0-1 1,0 4-1,0-3 1,0 1-559,0-1 0,2-4 1,1 2-6,4-4 1,3 0 0,0-2 584,1-1 0,4 1 0,2-3 0</inkml:trace>
  <inkml:trace contextRef="#ctx0" brushRef="#br0">20114 13704 8773,'-5'-10'-23,"4"-1"0,-3 1 847,3-1 0,1-1 0,1 0 196,3 2 1,2-2 0,4 8-1769,1 2 749,4 1 0,-3 1 0,3 0 1</inkml:trace>
  <inkml:trace contextRef="#ctx0" brushRef="#br0">19358 12906 8704,'-15'-27'-244,"8"1"1,1 5 0,7 0 505,6-1 1,8 1 0,3 0 595,6 0 1,3 0-1,6 3 1,2 1-232,0 2 1,4-2 0,-3 5-429,-2 3 0,-2 5 0,-5 1-225,-6 1 0,-2 4 0,-8 2 0,-5 7-64,-4 6 0,-4 4 0,-5 4 40,-8 3 0,-4 6 1,-2 3 20,0 1 1,0-4-1,1 2 292,2-3 0,-1-3 1,6 0 70,3-2 0,1-8 1,5 1-1,4-6 82,6-6 1,12-3 0,14-8-188,6-5 0,13-6 0,-23 2 0,0-2-489,3 1 1,0-1-1,1 1 1,0 0 4,0 0 1,-1 2 0,-1 2 0,0 0-1,27-8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6212 13513 13644,'-6'0'-919,"0"-4"0,2 0 636,-3-2 0,-2-1 284,-2-4 0,5 4-70,3 0 48,2 4 1,1-2-133,0 1 442,0 3-112,0-4 1,-4 6 1114,0 3-136,-4-3 1,6 4 136,-5-5 1,4 1-433,0 2 0,0-1-239,0 1 1,2 0-198,-3 0 0,3 3-241,1 5 1,0-1 0,0 1-74,0 0 0,0-4 1,-1 0-116,-3 1 1,3 1-1,-2 2 1,1 0-55,2-1 0,-3 5 0,-1-1-19,2-1 1,1 2-1,1-1 1,-1 1-248,-3 0 1,3-3 0,-3 2 224,3-2 1,1-2-1,0 2 58,0 2 0,0-2 0,0 2 1,0-2 75,0-1 1,0-1 0,0 1-44,0 0 1,0-1 0,0 2 0,0 1-69,0 1 1,0 1 0,0-5 71,0 1 1,0 0 0,0 0 0,0 2 33,0 2 1,-3-1-1,-1-4-27,2 1 0,0 0 0,2-1 0,0 2-30,0 2 0,0-2 0,0 2 40,0-2 0,-1-1 0,-1-1 0,-2 1 25,2 0 1,0-1-1,-1 2-13,0 2 1,-1-2 0,4 2 0,-1-2-20,-3-1 0,3 1 1,-2 1 23,2 1 0,-1 0 1,0-3-2,-2-1 1,1 1 0,3 0 0,0-1-45,0 1 0,0-1 0,0 1 20,0 0 1,0 3 0,0 0-11,0-1 1,0 0 0,0 0-1,0 1-20,0-1 1,0 3 0,0-2 0,0-1 15,0-1 1,0 2 0,0 0-3,0-1 1,0-1 0,-1-1 0,-2 0 39,0 4 1,-1-4 25,4 4 1,0-4 0,0 0 125,0 0 0,0-1 297,0 1 244,0-5-634,0-1 0,0-4-1041,0 2 0,0 0-2741,0 4 3635,0-5 0,0 8 1,0-4-1</inkml:trace>
  <inkml:trace contextRef="#ctx0" brushRef="#br0">5084 13417 12796,'-15'0'-68,"3"0"1,-2-1-1,2-1 1505,1-2 0,4 1-227,0 3-698,5 0 0,-2 0 1,8 0-102,3 0 1,2-2 0,3 0-1,1-3 71,1-1 0,5 3 0,-1-3-156,2 1 0,6-3 0,3 2-308,1 0 0,3-3 0,3 1 0,3-1 43,2-2 1,5 2 0,0 1-195,-1 1 0,-1 1 0,-3-1 60,-2 3 1,-3 3 0,-9 1 345,-6 0 1,-8 0-12,-6 0 1,-5 1 0,-2 1-184,-6 2 1,-4 4-1,0-2 1,0 1-801,3 0 0,2 0 658,5 4 0,0 0 0,0-1 1</inkml:trace>
  <inkml:trace contextRef="#ctx0" brushRef="#br0">5999 15003 8544,'0'-11'-178,"0"4"0,0 0 0,0-2 1,0 0 1329,0-2 1,0 4-1,0 0 875,0-1-1743,0 3 1,0 2 0,0 6-227,0 4 0,-1 4 0,-2 3 0,0 4-440,1 2 0,0 1 0,2 0-172,0 1 1,0-1 0,2-1 0,0-1 93,1-1 0,2-5 0,-2 1 235,0-2 0,5-6 0,-1-4 696,3-4 0,-3-5 1,-1-8 128,-1-2 0,2-3 0,-4-2 118,0 1 1,-2 0 0,-1-1 0,0 2 96,0 3 1,0-2-932,0 5-2069,0-1 2185,0 9 0,-5 6 0,-1 6 0</inkml:trace>
  <inkml:trace contextRef="#ctx0" brushRef="#br0">6244 15013 8242,'-6'-5'1132,"-4"0"1,3-5 2651,-2 3-3263,3-2 0,1 9-949,5 0 1,0 4 0,0 7-379,0 0 0,0-4 1,0 0-2180,0 1 2985,0-3 0,5 4 0,1-3 0</inkml:trace>
  <inkml:trace contextRef="#ctx0" brushRef="#br0">6488 14971 8399,'0'-6'785,"0"-4"657,0 3 0,0 0-2051,0 3 1,-3 9 126,-1 9 0,-4 1 0,2-5 0,-1 1-110,0 0 1,1-4 0,-2-1 653,1-2 0,1-1 327,-1-7 1,-2-2 0,6-4-1,0-2 131,2-2 0,2 2 0,2-3 185,0 4 1,6 0-1,-2 0-85,2 1 0,1 3 0,-2 1-1,-1 1 0,0 3-306,4 5 1,-5 3 0,-2 6 0,0 1-84,-1 1 1,1 5 0,-5-1-124,-3 2 0,2 1 0,-4-1-768,1-2 1,-3 1 0,2-4-3214,0 2 3874,-3-4 0,3 7 0,-5-4 0</inkml:trace>
  <inkml:trace contextRef="#ctx0" brushRef="#br0">5478 15098 11035,'-6'0'35,"-4"0"0,5-1 1365,-1-2 1,1 0 26,5-4 0,1 4-908,3-5 1,-2 6 0,5-1 0,1 0-160,2 0 0,0 1 1,1-1-544,0 2 1,-1-3 0,1-1-1,0 1-663,-1-1 1,1 1 0,1 4 787,2 0 0,-2-4 0,3-2 0</inkml:trace>
  <inkml:trace contextRef="#ctx0" brushRef="#br0">3627 13343 10219,'-7'0'-786,"1"-2"1863,1-1-672,2 2 0,3-5 1,1 3-54,3 0 1,1-1 0,6 3-167,0-2 1,-1 1-1,1-2 1,0 0-88,-1 1 0,-3-1 1,0 4-1,2 0-327,0 0 1,-2 0 0,0 0-347,2 0 0,-3 0 1,1 0-1709,1 0 2275,1 0 1,7 5 0,0 1-1</inkml:trace>
  <inkml:trace contextRef="#ctx0" brushRef="#br0">3936 13172 8401,'5'-10'60,"1"-4"1,-3-1 497,0 2 1,4 2 162,-3 0 1,-2 6-1,-5 5-196,-4 6 1,-3 5 0,0 3-329,-1 4 1,0 2 0,2 1 0,1 2 24,0 1 0,3-1 0,-4 3-223,2 0 0,5-4 0,-2 3-98,3-2 1,1-3 0,0-3-116,0-2 1,4-4-1,0-1 70,2-3 1,1-2 0,4-5 0,0-3 12,-1-4 0,1-1 1,-2-10 48,-2-1 0,2-1 0,-6-1 0,1 0 53,1-1 0,-4 0 0,2-1-31,-2 2 0,-2-1 0,-1 8-428,-2 1-531,-4 1 1019,7 6 0,6 6 0,6 6 0</inkml:trace>
  <inkml:trace contextRef="#ctx0" brushRef="#br0">4159 13236 7629,'-6'-4'-484,"-3"2"441,7-2 1,-2 2-1,5 0-208,2-1 1,0-1 250,4 4 0,-5-5 0,3-1 0</inkml:trace>
  <inkml:trace contextRef="#ctx0" brushRef="#br0">4201 13236 8838,'-1'-6'3772,"-2"3"-1720,2 2-832,-4 1 0,4 0-988,-3 0 1,3 4-1010,-3 3 0,3-1 1,1 1-3252,0 2 4028,0-5 0,-5 6 0,0-4 0</inkml:trace>
  <inkml:trace contextRef="#ctx0" brushRef="#br0">4382 13023 8528,'5'-10'1434,"2"-1"-977,-2 1 1,4 2-1,-2 3 122,3 0 0,0-2 1,1 3-251,0 2 0,3 1 1,0 1-1,-1 0-114,-1 0 0,-1 0 0,-2 1-50,-2 2 0,1 0 0,-4 5 0,-2 3 113,-1 2 0,-1 6 0,-1-3-90,-2 1 0,0 6 0,-4 0-180,-1 3 1,0-1 0,-1 3-219,2 2 0,0 0 1,-3 2-1,0-1-385,3-3 1,-1 2 0,4-7-1049,2-2 0,-3 0-1574,2-3 3217,-1-3 0,9-4 0,1-7 0</inkml:trace>
  <inkml:trace contextRef="#ctx0" brushRef="#br0">4361 13289 8785,'0'-7'662,"1"1"211,3 2 0,2-5 1,5 2-1,4-1-41,2 1 0,5-2 0,1 1-706,2-1 0,5 2 0,-3 1-247,0 1 0,4-2 0,-4 4-1605,0 0 0,-1-1 1726,-5 0 0,1 0 0,-1 4 0</inkml:trace>
  <inkml:trace contextRef="#ctx0" brushRef="#br0">4797 13077 8528,'-6'-11'5292,"-3"5"-4532,8 1 0,-4 7 1,5 2-198,0 7 0,0 1 0,1 5-347,3 2 0,-3 2 1,3 0-1,0 0-609,0 0 1,0 2 0,-1-1-121,0 0 0,2 1 1,-3-6-167,2-1 1,-1 3-1,-3-5 202,0-1 1,-4-1 0,-5-2 0,-2-2-429,-4-1 0,-2-3 905,2 3 0,-3-5 0,1 3 0</inkml:trace>
  <inkml:trace contextRef="#ctx0" brushRef="#br0">4808 13098 8405,'0'-11'1341,"0"1"-182,0-1 0,4 0 0,5 0 120,4-4 1,0 5 0,4-2-1,2 4-757,1-1 0,2 5 1,-1 0-1778,0 3 1,1 1 1254,-1 0 0,0 5 0,0 1 0</inkml:trace>
  <inkml:trace contextRef="#ctx0" brushRef="#br0">6116 13289 8565,'0'-7'171,"0"0"615,0 5 1,-4-8 648,1 3 1,-1 1-538,4-1-416,0 5-538,0-3 1,0 6 0,0 3-561,0 3 0,-3 3 0,-2 0 7,-1 1 1,0-4-1,-2 0 1,1 0 237,-1-1 1,-2 2 339,0-4 0,-1-1 499,0-3 1,5-1-161,3-2 0,2-3 0,1-5 105,0 0 0,4 2 0,3 1 0,3 1 74,1-2 1,-1 0 0,2-1-162,2 3 1,-1-1 0,4 5 0,-2 0-55,-2 2 0,2 1 1,0 1-1,-4 3 150,-2 3 1,-1 2 0,-4 3-122,-2 2 1,-1-2-1,-2 3-44,-3 1 0,-2-1 0,-4 4-1782,-1-1 0,-3-5 0,-1 1 1,-1-2 792,1-1 1,-3-6-1,4-1 1,1-3 437,1-1 0,3-1 0,0-3 383,2-3 0,5-7 0,-2-4 0,3-2 34,1-1 0,1 3 1,3 2 37,3 0 0,3-1 0,0 2 185,1 2 1,-1 5-1,1 2 1,0 2 464,-1 1 1,2 2-449,2 1 0,-2 5 0,1 3-237,-5 5 1,-3-1-1,-5 3 1,-1 1-52,-3 1 1,-1-1 0,-6-1 0,-1-1-357,-2 0 0,1 3 0,-4-5-363,2-3 0,0-2 1,2 0 204,-2-3 1,1-3 0,4-2-1,0-3 307,3-3 0,1-7 1,4-4 29,-2-2 1,2-5 0,5 1 337,5 0 1,2 0-1,3 2 1,3-1 452,0 3 1,2 6 0,3 0 40,0 2 0,1 6 0,-2 3 0,-3 3 222,-2 3 0,-5 4 0,-3 6-693,-3 2 0,-4 3 1,-4 1-743,-3 5 0,-6-2 483,-1 3 0,-5-2 0,3-2 0</inkml:trace>
  <inkml:trace contextRef="#ctx0" brushRef="#br0">6265 15641 8568,'0'-6'-71,"-4"0"1,1 3 0,-1-3 0,1-1 1069,-1-1 1,1 5 0,3-4-288,0-1 0,0-2 0,1-1-100,2 1 0,3-2 1,5-1-1,0-1-54,-1 1 1,4-3 0,2 2 0,-1 1-152,0 1 1,3 3 0,-4 2 0,-1 3-378,-1 3 0,-1 2 0,-1 3-106,1 3 0,-4 7 0,-1 4-205,-1 2 0,-3 2 0,-5 2-78,-4 1 1,-3 0 0,-1-4-220,1 0 0,-1 1 1,1-2-1,-1-3-464,0-2 0,1-5-119,-1-3 1006,5-2 1,1-13 0,7-4-1,1-3-38,4-4 0,3-5 0,0-1 308,1 2 0,0-1 0,-1 0 108,1-1 1,-1 1 0,1 4 0,0 2 922,-1 4 0,-3-2 543,1 2-750,-6 5 1,3 5-445,-5 8 1,0 1-1,0 7-16,0 2 0,0-1 0,0 4 1,0 0-382,0-1 0,4-2 0,3 3-326,3-2 0,1-1 0,0-3 1,2 0-928,2-1 1,2-3 0,-1-1 105,0-1 1,1 2 0,2-3 1048,-2-2 0,1-1 0,3-1 0</inkml:trace>
  <inkml:trace contextRef="#ctx0" brushRef="#br0">6818 15513 8300,'-1'-10'1706,"-3"-1"3246,3 5-3084,-4 1 1,10 14-1388,2 1 1,-1 3 0,0-1-1028,-1 2 0,3-2 0,-2 2 240,0-2 306,-1 3 0,-1 2 0,2 4 0</inkml:trace>
  <inkml:trace contextRef="#ctx0" brushRef="#br0">2531 13321 8530,'0'-10'78,"-1"-2"1,-1-1 0,-2-1 0,2 0 368,1-2 1,1 4 0,1-2 0,3 1-1,3 0 316,2-1 1,2 0 0,1 3-287,2 1 0,1 2 1,4 2-210,-1 2 1,-2 0 0,3 5 0,-2 3-62,-2 3 1,-1 7 0,-4 5-422,-3 5 1,-2 3 0,-7 5-1,-1 0 0,-3 0 1,-6 0-1,-2 0-146,-4 0 1,-1-4 0,0-1 105,2-1 1,0-1 0,-1-6 570,4-5-114,2 0 0,8-15 0,5-3 0,9-9 52,11-5 0,8-4 0,8 0-134,1-3 1,1 3-1,3-2-71,1 5 1,-2 0 0,-1 5-373,-1 1 0,-10 6 0,-5 3-782,-7 3 1,-6 2 1103,-4 3 0,-7 2 0,-6 4 0</inkml:trace>
  <inkml:trace contextRef="#ctx0" brushRef="#br0">2074 13023 8406,'0'-15'23,"1"2"1,2-3-1,1-1 1,2 2-1,3-1 324,0 3 0,2 3 1,-1 1-1,1 3-27,0 2 1,-1 0 0,1 4-231,-1 0 1,1 5 0,-1 3 0,-3 5-98,-4 5 1,2 2-1,-2 1 1,0 2-106,-2 2 1,-1-3 0,-1 3 20,-3-3 1,2 0 0,-4-2-78,1-3 0,1 2 0,1-4 0,0-2 37,0-2 0,-1-4 88,0 1 0,0-7 1,4-1-29,0-6 0,0-5 1,2-3 6,1-4 1,0-2 0,4-2 0,1-3 16,1-4 1,2 0 0,0-1 65,-1 2 0,1 1 1,0-3 33,-1 2 1,0 1 0,-2-2 0,-2 6 35,-1 4 1,2 0-1,-4 5 466,0 1 1,-2 4 96,-1 2 1,-1 5-213,-3-2 1,2 4 0,-5 4 0,-1 3 72,3 2 1,-5 6 0,4 0-225,0 2 1,0-3 0,4 3-51,-2 2 0,1 1 0,3 2-180,0-1 0,0 0 0,1-1 0,3-1-278,3-1 1,6-1 0,2-1-256,2-5 0,5-2 0,6-5-373,3-2 1,1-2 0,0-3-1,0-6 847,0-4 0,4-3 0,2-5 0</inkml:trace>
  <inkml:trace contextRef="#ctx0" brushRef="#br0">20539 7927 8472,'0'-11'457,"0"1"0,0-1 1,0 0-1,0 1 0,0-1 210,0 0 1,5 4 0,2 0-1,4-2-826,3-4 1,7 1 0,7-2 0,4 2 19,4 1 1,2 1-1,4 0 1,-1 3-5,-2 4 1,-2 1 0,-6 4 18,-3 1 1,-7 8-1,-8 8 112,-4 4 0,-6 1 1,-7 4-1,-7 2 311,-6 1 0,-3 1 0,-1-1 0,0 1 1,-4 0 0,-1 0-10,-1 0 1,3-4-1,0-2-160,6-3 1,3-1 0,8-6-86,4 0 0,3-4 0,4-1 0,7-6-250,6-4 0,7-1 0,5 0-208,2 0 1,0-5-1,0-2 59,-2-3 1,0 0 0,-4-2-73,-1-2 0,-3 2-211,-3-2 0,-4 2 258,-7 1 0,-8 5 379,-10 3 0,-9-3 0,-7 0 0</inkml:trace>
  <inkml:trace contextRef="#ctx0" brushRef="#br0">20635 8161 8303,'0'-17'334,"0"2"1,1 4 683,3 1 0,6-1 0,8 0-128,2 1 1,5-1 0,1 1-511,1-1 0,5-2 0,2 1 0,-2 3-463,-2-1 0,-6 1 0,4-2-359,-2 0 0,-3 4 0,-4 0-468,-1-1 0,-5 3 0,1 2 910,-2 2 0,-1 1 0,-1 0 0</inkml:trace>
  <inkml:trace contextRef="#ctx0" brushRef="#br0">21316 8140 8231,'-5'-11'385,"2"0"1,-2 1 402,0-1 1,1 0 428,4 1-409,0 4-497,5 1 1,-4 10-1,4 3-50,0 5 1,-4-1-1,2 3 1,-1 1-14,-2 1 0,0 0 0,0 1-298,0 1 0,0 0 0,0 0-21,0-2 1,-2-3-1,0 3-256,-2-2 1,1 0-727,3-5 0,1 0 58,3-3 0,2-7 1,4-9 994,1-4 0,-1-3 0,1-5 0</inkml:trace>
  <inkml:trace contextRef="#ctx0" brushRef="#br0">21667 8023 8275,'-6'-6'2140,"-3"-4"-1319,6 3 0,0 1 1,8 0-72,6 2 1,1 0 0,5 3 0,3-1-371,4-2 0,-1 0 1,1 4-384,-1 0 0,-2 0 1,-1 0-470,-2 0 1,1 0 0,-5 0-952,-1 0 0,-2 2-1596,-4 1 3019,-3 3 0,-8 5 0,-2-1 0</inkml:trace>
  <inkml:trace contextRef="#ctx0" brushRef="#br0">21624 8235 8275,'-11'2'1668,"1"1"-684,4-2 0,2 4-66,8-5 1,3-1 0,7-3 137,4-3 0,5-2 0,3-2-411,2 1 0,-5-1 1,2 0-1,-1 1-616,1-1 1,-4 1 0,1 2-969,-3 1 0,-6 4 0,1-3-1967,-2 1 2906,-1 1 0,-1 4 0,1 0 0</inkml:trace>
  <inkml:trace contextRef="#ctx0" brushRef="#br0">22347 7852 8443,'0'-16'427,"0"0"1,0 6 0,0-1 0,0-1 1552,0-2 1,0 2-913,0-2 1,-1 4-847,-2 2 1,1 5-1,-2 8-439,-1 5 1,4 2-1,-4 5-24,0-2 0,3 4 1,-4-1-1,1 2-236,3 1 0,1 0 0,1-1 270,0-2 1,0 1-1,0-5 92,0-1 0,0-1 97,0-1 0,1-4 0,3-1 0,3-2 10,2-1 1,1-7-1,-2-3-135,-1-2 0,-1-2 0,1 0-45,-4 1 0,2-4 0,-1-1 1,-2 2 0,-2 3 1,-2 1-1,-3 2 23,-1-1 1,0 2-1,-2 0-99,1 2 0,0 0-698,-4 4 215,0-5 91,1 4 315,4-4 1,2 4 101,8-2 1,-2 1 274,5-1 1,-3-3 247,3-1 1,-5 1 142,2-1 0,-2 3-25,2-3 0,-3 0 44,3-3 0,-2 2 0,0 1 211,2-1 0,3 2 44,-4-1 1,5 0 23,-5-4 1,2 5 748,-2 3-1086,-1 2 1,-1 7-1,-6 4 1,-1 7-41,-2 3 1,0 6 0,-1 2-555,2 3 0,5 1 0,-2 0-251,3 0 1,1 1 0,1 0 212,3-1 1,2-3 0,6-8 0,2-5 30,3-5 0,5-2 0,1-6 237,2-5 1,0-4 0,-4-8 94,1-3 1,-4-7-1,-2-1 308,-6 1 1,-6-2 0,0 0-1,-3-1 61,-1-2 1,-3 1-1,-3 1-154,-4 1 0,-8 3 1,2 4 36,-1 1 1,-3 5 0,3-1-219,1 2 0,-3 5-2020,5 0-717,0 4 1,10 2 2582,8 5 0,6 9 0,11-1 0</inkml:trace>
  <inkml:trace contextRef="#ctx0" brushRef="#br0">22720 7927 8182,'0'-11'0,"1"2"0,1 0 711,2 2 1,0 5 0,-1-3 0,2 2 1116,0-1 0,-1 1-1344,3 3 1,-3 4-1067,3 3 0,-5-1 1,2 1 581,-3 2 0,-6 0 0,-1 2 0</inkml:trace>
  <inkml:trace contextRef="#ctx0" brushRef="#br0">23188 7799 8233,'-32'-10'2187,"-1"0"2187,4 3-4105,6 2 1,12 5-1124,0 0 798,-4-4 1,8 1 0,0-4-741,4-1 1,8-2 0,2 0 52,3-1 1,0-1 0,1-1 600,0-1 0,2-4 1,-2 4 578,-1 1 1,-2 0 0,3 1-1,-1 2 0,2-2 0,1 8 255,1 2 0,1 2 0,-6 5-145,-2 5 1,1 6 0,-4 6 0,-2 4 265,0 6 0,-4 5 0,-1 5-275,-4 1 1,-4-1-1,-3 2-784,-4 2 0,-2-2 0,-1 1-1093,0-5 1,-4-3-1,1-7 1339,4-1 0,-1-3 0,4-5 0</inkml:trace>
  <inkml:trace contextRef="#ctx0" brushRef="#br0">22060 8225 8153,'-11'0'245,"4"-4"0,0 1 0,0-1 1099,1-1 1,3 4-940,6-2 0,3 2 1,6 1-1,2-2-195,4-1 0,-2 2 0,2-3-141,1 3 0,-2 1 0,-1 0 0,0-1-353,-3-3 0,-2 3 1,0-3-764,0 3 0,-4 1 1047,0 0 0,0 0 0,4 0 0</inkml:trace>
  <inkml:trace contextRef="#ctx0" brushRef="#br0">20816 9023 8168,'0'-11'212,"1"-1"0,2 1 0,4-3 0,4 4 376,3 0 1,3-1 0,4 5-447,0 0 1,1 1 0,-2 6 0,-1 3-87,-2 3 1,-4 3 0,0 5-39,-4 2 1,-5 7 0,-5 2 0,-4 1 254,-5 3 1,-2 4 0,-6 3-203,-1 1 1,-2-3 0,-3 3 0,-2 0 85,-1 0 0,4-5 1,-2 0 43,2-4 0,7-5 0,2 1-230,2-3 0,6-9 0,5-3 30,7-4 0,2-3 0,10-4 3,1-3 0,5-5 0,5-6 234,1-2 0,2-1 1,1-3 14,3 0 1,-3 1 0,2 1 0,-1 2-202,-3 2 0,-3-3 0,-5 5-643,-4 4 48,-3-2 1,-12 10 0,-4-2-1229,-6 6 1771,-13 7 0,-3 7 0,-10 4 0</inkml:trace>
  <inkml:trace contextRef="#ctx0" brushRef="#br0">20731 9331 8165,'-17'-6'1174,"2"-3"0,9 7-374,2-5 0,4 4-147,4 0 1,3 1 0,7 2-116,4 0 0,2 0 1,1 0-1,2 0 13,1 0 0,-1 0 1,3 0-404,0 0 1,-4-4 0,3-2-258,-2 0 0,-3-4 0,-1 2 0,-3-2-236,-1-1 0,0-2 1,-6 6-1201,-2-3 1,1 3 1544,-4 0 0,4 0 0,-2-4 0</inkml:trace>
  <inkml:trace contextRef="#ctx0" brushRef="#br0">21401 9406 8313,'-17'0'2808,"3"-5"-2674,7-2 0,3-2 0,8-2 0,4 0 341,5 1 0,5-5 0,7 0-80,3-1 0,3-1 0,1-1 0,-2 4-43,-1 2 1,-3 3 0,-5 0-298,0 2 1,-5 6 0,-6 1-271,-5 6 1,-6 8-1,-6 4 1,-7 3-31,-5 4 1,-6 2 0,-1 5 1,-1 0 0,2-3 1,-2-1 188,1 1 0,2-1 0,6-1 154,4-1 1,2-2-1,3-7 51,2-3 1,3-6-1,9-5-45,6-2 1,4-3 0,7-4-114,3-5 0,2-5 0,5 0 0,0 1-414,0 0 1,-4-3-1,1 4-1032,0 1 1453,-3 1 0,5 1 0,-4 1 0</inkml:trace>
  <inkml:trace contextRef="#ctx0" brushRef="#br0">22049 9299 8138,'-15'0'1848,"1"-4"-1056,0-3 1,7-2 0,14 1-453,7 1 0,5 3 0,3-1 217,3 0 0,-1-2 0,4 3 0,-20 3-599</inkml:trace>
  <inkml:trace contextRef="#ctx0" brushRef="#br0">22039 9534 8138,'-11'0'2325,"6"0"-1029,5 0 1,6 0-1,9-2-397,2-1 0,7-3 1,2-5-411,1 1 1,-19 7-346</inkml:trace>
  <inkml:trace contextRef="#ctx0" brushRef="#br0">22645 9395 8297,'-10'-5'-106,"-1"3"418,0-5 1,4 5 0,1-3 0,0 1 1617,0 1-444,4-5-985,-3 6 1,7-2-206,1 4 1,3 0-269,5 0 1,-1 0-1,1 0 1,0 0-97,-1 0 1,4 0-1,1 0 91,-2 0 0,2 0 1,0 0-1,1 0 87,-1 0 0,3-4 0,-4-1-32,-1-1 1,-1 4 0,-2-3 55,1 1 1,-4 1-704,0-4 0,-6 5-493,-1-2 1,-4 3-905,-7 1 1966,0 0 0,1 5 0,-1 1 0</inkml:trace>
  <inkml:trace contextRef="#ctx0" brushRef="#br0">23209 9204 8448,'0'-11'92,"-5"-4"0,4 3 1,-3-4-1,3 2 1,1 0 565,0 1 1,0 5 0,0 1 383,0-2 0,0 6-595,0 3 0,-3 6 0,-2 8-296,-1 4 0,3 2 0,-5 2 1,0 3-40,-1 3 1,-1 2 0,2 0-374,1-2 0,5-1 0,-2 3 1,3-3-298,1-1 0,0-2 0,1-7 63,3-3 0,1-3 1,6-4 208,0-3 1,4-4 0,3-5 0,2-6 119,1-5 0,0-5 0,1-4 279,-1-4 1,-3-1-1,-2-2 201,0 0 0,-2 0 1,-5 1 141,-2 3 0,-2 2 0,-6 4 0,-3 1 117,-3 0 1,-7 6 0,-4 4-250,-2 6 1,-1 0 0,0 2-261,-1 1 1,5 0-1,0 4 1,2 0-1082,2 1 0,2 6 109,4-2 0,2 2 908,5 2 0,0 0 0,0-1 0</inkml:trace>
  <inkml:trace contextRef="#ctx0" brushRef="#br0">23571 9257 8200,'-6'-7'3436,"2"0"-2306,3 4 1,2 0-922,3 6 0,-3 0 0,4 4 1,-2 1-921,1 2 0,3 0 0,-4 1 711,0-1 0,3 1 0,-1 0 0</inkml:trace>
  <inkml:trace contextRef="#ctx0" brushRef="#br0">23698 8927 8540,'0'-21'-27,"0"3"0,1 1 795,3 2 0,7 2 0,6 5 0,3 1 405,2-2 1,7 1 0,4 1-1,3 4-1033,0 1 1,0 2 0,-4 0-204,0 0 0,-5 2 1,-5 2-46,-6 7 1,-3 0 0,-10 4-48,0 0 0,-7 2 0,-3 4 0,-3 0 134,0 1 0,-4 0 1,-1 2 102,2 1 1,2 3 0,0-2 0,2 1-6,1 3 1,0-1 0,5 0-57,0-5 0,3 2 1,4-1-217,3-1 1,2-2 0,3-1-473,2-4 0,-2-1 0,2-7 0,-2-1-3270,-1-1 3937,-5 1 0,-2-3 0,-4 0 0</inkml:trace>
  <inkml:trace contextRef="#ctx0" brushRef="#br0">23815 9236 8402,'0'-17'610,"1"-2"1,3 5 22,3 1 0,7 1 0,5 1 0,5 1 486,4-1 0,3 4 0,2 1-724,2 1 0,-3-3 0,3 2-538,-2 0 0,-10 2 0,3 2 0,-6 0-867,-1-1 0,0-1 1010,-1 4 0,2-5 0,-3-1 0</inkml:trace>
  <inkml:trace contextRef="#ctx0" brushRef="#br0">24485 8863 8532,'-6'0'607,"-2"-5"1,3 0 269,-1-1 1,4 0 0,-3 3 817,1 0 0,2 0-1318,-1 7 1,2 5 0,1 7 0,0-1-470,0 1 1,1 2 0,2 0-202,5 2 1,1 2 0,3-1 0,1 0 67,1 0 0,5 1 0,-1-2 248,2-2 0,1 4 0,-1-3 1,-2-1 575,-4-2 0,-3 2 1,-4-3 333,-4 2 1,-3-3-1,-4 3-567,-7-2 0,-4-1 0,-8-2-490,-2 2 1,2-6-1,-5 3 1,2-3-1175,3-2 1,-2 3 0,3-6-272,1-1 1569,7 0 0,-1-2 0,4 0 0</inkml:trace>
  <inkml:trace contextRef="#ctx0" brushRef="#br0">24453 8863 8532,'6'-15'0,"4"2"0,-2-4 1406,5 2 0,4 1 0,4 4 109,0 3 0,4-2 0,1 3 0,1-1-518,3 0 1,-4 4 0,-3 0-657,-4 2 1,0-1 0,-5 0-967,-1-2 0,-4 1-2607,-2 3 3232,-5 5 0,-2 5 0,-6 7 0</inkml:trace>
  <inkml:trace contextRef="#ctx0" brushRef="#br0">20794 10832 8216,'-10'-16'174,"3"4"0,1-2 0,1 2 1,3 2 321,0-1 0,6 4 0,1 0 0,1 0 0,2 0 94,1 0 1,3 0-1,1-3 1,3 2-171,0 1 1,1 1 0,2-2 0,-2 0 45,2 0 1,1 3 0,2 2-349,-1 2 0,-1 1 0,-1 0 0,-3 0-280,0 0 1,-2 4 0,-3 4 72,-1 1 1,-4 6 0,-2 3-1,-4 2-123,-4 1 1,-7 5 0,-6 2-43,-3-1 0,-3 4 1,0-2-1,-3 4 34,-2 3 1,4-1-1,-4-4 136,2-3 1,2 3 0,3-4 91,4 0 1,3-2 0,6-6 0,5-2-52,2-2 0,2 3 1,4-4 119,5-1 1,2-5-1,6-1 1,2 0-23,4-1 1,-6-1 0,4-5-10,-2 0 1,0 0 0,1 0 0,0 0-33,1 0 1,-2-5-1,-1-2-370,-2-2 1,-2-1 0,1 2-235,0 1 1,-1 0 0,-2-4 0,1 1 589,-1-1 0,4-4 0,-1-2 0</inkml:trace>
  <inkml:trace contextRef="#ctx0" brushRef="#br0">20794 11119 8312,'-15'-5'0,"7"0"0,-2-3 969,4 1 1,2 4-60,0-5 1,4 5 0,0-3-442,6 1 0,7-2 0,2 2 0,2 1 71,2-1 0,1-2 1,1 2-233,0-1 1,1 3-1,-1-3-391,0 1 1,-3-2 0,-1 3 0,-1 1-761,1-2 1,-4 4 194,1-3 1,-2 3-1,-2 1-2846,1 0 3494,0 0 0,4 0 0,1 0 0</inkml:trace>
  <inkml:trace contextRef="#ctx0" brushRef="#br0">21316 11151 8421,'-11'-11'408,"1"4"0,3 0 214,4-1 1,2 2 0,1-1 0,1-2 450,2 0 0,8-2 1,7 1-646,2-1 1,1 0-1,2 1 1,0 0-314,2 3 0,1 1 0,-4 4-205,0-2 1,1 1 0,-6 4 0,-2 4-230,-4 5 1,-5 2 0,-7 6-119,-3 1 0,-2 1 0,-6 1 1,-2 1-26,-4-1 1,3 0-1,0 0 241,-1 1 1,6-6 0,-2 0 37,4-1 1,5-3 0,0 2 57,2-2 0,5-5 0,5-1 165,4-2 1,3 1 0,5-1 48,1 3 0,-5-1 1,0 0-1,-2 0 799,-2 0 0,-2 1 150,-4 3 0,-8 0 0,-10-2-496,-5-1 1,-8-1 0,-2 2 0,-1-2-361,-3-1 0,3 2 1,-1-3-444,-2-2 1,5-1 0,3-2-219,3-3 0,6 2 0,0-5 1,5-1-2637,4-2 3115,3 4 0,10-3 0,3 3 0</inkml:trace>
  <inkml:trace contextRef="#ctx0" brushRef="#br0">21879 11172 8473,'-10'-6'468,"3"-2"1,1 3 1880,1-1 0,1 3-1553,4-4 0,5 4 0,3-1 0,4 0-297,2 0 0,5-3 0,-1 4 0,2-1-397,1 0 1,1 2 0,-1-1-288,0 2 1,0-3 0,1 1 0,-2 0-1532,-2 2 0,0 1 1,-3 0-276,-2 0 1991,-1 5 0,-7 1 0,0 4 0</inkml:trace>
  <inkml:trace contextRef="#ctx0" brushRef="#br0">21869 11342 8445,'-11'0'3010,"4"0"-1890,0 0 0,4-1 0,2-2 1073,7-4 1,2 1 0,9-1-1144,-2-2 0,4 3 1,-1-1-1,2 0-357,1 1 1,-1-2 0,-1 3-748,-1-1 0,-4 4 0,3-3-650,-2 0 0,-4 4 0,-4-2-4836,1 2 5540,-3 5 0,4 2 0,-3 5 0</inkml:trace>
  <inkml:trace contextRef="#ctx0" brushRef="#br0">23368 11151 8531,'5'-16'-124,"0"5"1,3-5-1,-1 2 1,2 0-1,1 0 745,4-2 1,-1 0 0,4-6-1,-1 1-137,1 0 1,-4 0-1,1-1 1,-3 1-12,-4 0 0,-2 4 0,-8 3 0,-4 3-386,-7 4 0,-10-2 0,-4 3-9,-3 0 1,-2 1 0,-1 5-1,-3 0-208,-1 0 1,4 5-1,-1 2-38,2 3 0,5 1 1,4 2-47,1 2 0,10 2 1,4-1-1,4-1-75,6 0 1,5 4 0,9-2 183,7-1 1,4 5-1,6-5 39,0 1 1,1 4-1,1-1 1,1 4 81,0-1 1,-7 0 0,-3-2 151,-3 0 1,-6 1 0,-6-1-56,-5 0 0,-14 0 1,-9 1-1,-9-1 37,-8 0 0,1-4 0,-4-3-45,2-2 1,0-6-1,4-3-10,0-1 0,5-4 1,4-1-1,4-4 137,4-3 1,8-6-1,4-4-175,2-4 1,5-4-1,5 2-25,4-2 0,4 0 0,7-4-39,1 0 1,0 0 0,-3 0-1,2 2 116,1 1 0,-2 0 1,-5 4-36,-4 1 1,-3 3 0,-4 3-280,-4 4 0,-3 3 1,-3 4-392,-4 4 0,1 2 0,-1 1-1146,-2 0 1742,5 0 0,-1 0 0,5 0 0</inkml:trace>
  <inkml:trace contextRef="#ctx0" brushRef="#br0">23677 10778 8491,'0'-16'880,"0"-3"0,0 5-187,0 1 0,1 4 172,3 2 1,2 5-1,3 0-23,-2 4 0,-1 4 1,-4 6-506,2 2 1,-1 2 0,-3 6-63,0-1 0,0 4 0,0 1-120,0 1 1,-3 1-1,-2 4 1,0 0-210,1 0 1,-3-1 0,2-2-361,-1 0 0,0-1 1,-1 3-301,3-3 0,0-2 1,0-4-634,2-1 1,1-1-1,1-2-1215,0-4 2562,4-2 0,2-2 0,5 1 0</inkml:trace>
  <inkml:trace contextRef="#ctx0" brushRef="#br0">22815 11342 8667,'-10'-10'278,"-1"-1"0,2 0 0,0 2 1059,2 2 1,5 1 116,-2 2 0,8 3-1381,3-2 1,2 1 0,2 4-2023,0 1 0,-1 0 1949,1 4 0,0 4 0,-1 6 0</inkml:trace>
  <inkml:trace contextRef="#ctx0" brushRef="#br0">22560 10832 8276,'-11'-17'211,"-3"-2"1,0 6 547,1 4 1,1 3-1,2 7-75,-1 2 0,-1 8 1,-1 7-1,-1 3-434,1 4 1,1 0 0,2 6-366,-1 2 1,1 2 0,3-1 0,4 2-274,2-2 0,1-2 1,2-2-126,5-2 0,1-6 0,11 0 124,4-7 1,3-8 0,6-3 90,0-3 1,-1-7-1,1-3 1,-1-6 252,-3-1 1,-2-3 0,-5-6 421,-4-3 1,-3 1-1,-6-2 71,-5 0 0,-3-1 1,-5 2-1,-5 3 1,-6 6 0,-5 2 0,-1 2-134,-3 2 1,2 2-1,-1 4-741,1 4 0,2 2 0,1 1 426,2 0 0,3 4 0,4 2 0</inkml:trace>
  <inkml:trace contextRef="#ctx0" brushRef="#br0">24081 11183 8534,'-11'0'552,"4"-1"1,0-2 0,0-2 2690,1 0-2369,2 2 1,9-3-1,5 4 1,4-2-512,3 2 1,2 1 0,4 0 0,3-2-311,1 0 1,1-2 0,1 3-275,-1-2 0,1-3 1,3 3 42,0 2 0,-5-3 0,-2 2 0,-4 0-1652,-3 2 0,1 1-863,-5 0 2693,-5 0 0,-4 0 0,-5 0 0</inkml:trace>
  <inkml:trace contextRef="#ctx0" brushRef="#br0">24358 10864 8452,'-11'-17'322,"4"3"1,1 6 435,1 0 1,2 5 600,3-4 0,0 6 0,0 1-425,0 6 0,3 7 0,1 2-439,-2 1 1,1 2 0,-1 3-328,1 1 0,1-1 1,-3 0-48,3 1 0,-3 0 0,2 2 0,0 0-381,0 0 1,-1-1-1,2-2-1027,1 0 0,0 0 0,3 0-180,-1-4 1467,0 3 0,9-3 0,0 4 0</inkml:trace>
  <inkml:trace contextRef="#ctx0" brushRef="#br0">21901 12236 8437,'0'-11'594,"0"1"73,0-1 1,0 4-1,0 0 491,0-1 1,0 2-948,0-1 1,-2 9 0,-1 3 0,-4 7-119,-3 5 0,3 8 0,0 5 1,0 4 67,1 5 0,-2 6 1,4 1-228,2-1 1,1-1-1,1-2 1,1 1-66,2-1 0,3-4 0,5-5 132,0-7 0,3-2 1,1-10-180,2-1 1,0-6 0,4-3 0,-3-3-169,0-1 0,-4-5 0,4-2-864,1-2 1,-4 2 1209,0 0 0,1-1 0,1-2 0</inkml:trace>
  <inkml:trace contextRef="#ctx0" brushRef="#br0">22432 12406 8456,'0'-15'98,"0"3"0,0-2 0,0 1 1,0 0 1116,0-1 0,0 0-550,0 3 0,-1 5 0,-1 4-411,-2 4 1,-4 9 0,1 6 0,-2 5-73,-2 3 0,0 2 1,1 5-1,0 1-288,3 2 1,-1-2-1,4 3-253,2-3 0,1-5 0,3-1-223,5-1 0,1-5 0,10-8 271,1-5 0,2-3 0,4-8 0,4-4 46,1-7 1,-1-6 0,-2-5 311,-1-3 0,-5-3 0,-4-1 344,-2 0 1,-6 0 0,-5 1 0,-4 2 326,-4 0 1,-5 6 0,-6-1-205,-2 5 0,-2 4 0,-4 4-301,-2 1 0,3 4 1,6 2-1,1 3-556,2 1 1,1 1-1,2 3-1001,3 3 1,2 0 0,5 2-116,0 3 1459,5 1 0,1-2 0,5-1 0</inkml:trace>
  <inkml:trace contextRef="#ctx0" brushRef="#br0">22954 12523 8437,'-16'0'2896,"4"-4"-1528,2 2-933,5-2 1,6 4 0,2 1-1,1 1-1259,2 2 0,1 3 0,3-2 824,-3 1 0,2-4 0,-3 3 0</inkml:trace>
  <inkml:trace contextRef="#ctx0" brushRef="#br0">23113 12183 8211,'0'-27'117,"0"2"1,1 6 241,3 1 0,7 6 0,7 1 0,6 3 1116,4 4 1,3 0 0,1 4-1114,0 0 1,2 4 0,-1 2 0,-3 2-415,-3 4 1,-2 6-1,-6-1-209,-5 3 1,-5 2 0,-9 0 317,0 3 0,-1 2 0,-2 5-47,-4 0 1,-8 1 0,-1 1 0,-2 3-270,0 1 0,5-4 1,-2 2 38,0-3 0,6-1 1,0-1-436,3 1 1,3-2 0,3-4-1,1-6-684,2-3 1,3-8 1338,5-5 0,-1 2 0,1-1 0</inkml:trace>
  <inkml:trace contextRef="#ctx0" brushRef="#br0">23209 12502 8487,'-5'-11'-28,"-1"1"803,0-1 0,2 1 1,4-1-1,2 0 186,5 1 1,5 1-1,10 0-454,3-3 1,2 0-1,6 3-454,3-2 0,2 6 0,3-5 1,-1 0-806,-1 1 1,-6 2 0,0 1 751,-3 1 0,-6-3 0,2 2 0</inkml:trace>
  <inkml:trace contextRef="#ctx0" brushRef="#br0">23677 12247 8322,'0'-13'28,"0"2"275,5 8 0,-3-2 0,5 5 1425,1 0 0,2 8 0,0 4-798,1 3 0,0 7 1,-1 4-1,1 0-367,0 0 1,-2 3-1,-1-2-654,-1 1 0,-4 2 1,0-1-510,-1 1 0,-4 1 0,-2-1 0,-6-2-1902,-3 2 0,-6-4 2502,2-2 0,-8-1 0,-2-2 0</inkml:trace>
  <inkml:trace contextRef="#ctx0" brushRef="#br0">23953 12183 8318,'-5'-6'-9,"-4"-3"1,5 3 0,-2 0 952,-3 2 0,0 3 0,-3 1-630,-2 0 0,1 5 0,-5 1 0,-1 1-542,-1 0 1,-1 3 0,0 5-1,1-2-929,2-2 0,0 0 1157,7 0 0,-6-1 0,5 1 0</inkml:trace>
  <inkml:trace contextRef="#ctx0" brushRef="#br0">24251 12300 8406,'0'-11'-368,"-3"1"0,-1-1 0,2 0 2214,1 1 1,1-1-299,0 0 0,1 6-490,2 1 0,0 3-127,4 1 0,-4 0 18,4 0 0,-3 0-43,3 0-1199,-5 0 143,8 0 1,-8 1 55,5 3 1,-3 0 0,2 5-45,-1-2 1,-1 0 0,-1 3 216,0 1 0,4 4 1,-2 2-1,1 1 170,2-1 1,-3 2-1,0 5-90,-1 1 1,-2 4 0,1 0-162,-2 1 1,-2 2 0,-4 0 0,-5 0 47,-7 0 1,-3 2 0,-1 0 35,0-4 0,-4-4-82,0 3 0,-9-1 0,1 4 0</inkml:trace>
  <inkml:trace contextRef="#ctx0" brushRef="#br0">24390 11853 8341,'0'-21'-8,"0"-1"1,1 1 0,2 0-1,6 1 805,4 2 1,3 3-1,7 5 1,0 2 55,2 1 0,3 5 1,-3-2-450,-1 3 1,-2 1-1,0 1 1,-2 3-270,-3 3 0,-2 3 0,-7 3 1,-2 3-28,-2 0 0,-5 2 0,-6 3-188,-2 0 0,-7 1 1,-1 0-332,-3 3 1,2-4 0,1 2 113,2-4 0,1-3 0,3 3-22,0-1 0,6-5 382,1 1 0,9-7 0,5-3 135,7-3 1,8-5 0,3 0 0,3-1-73,1 0 0,0-2 1,0 4-774,-1 0 0,-3 2 1,-5 1 646,-4 0 0,-3 5 0,-6 1 0</inkml:trace>
  <inkml:trace contextRef="#ctx0" brushRef="#br0">21954 12566 8537,'0'-7'58,"0"0"1191,0-2-292,0 0 0,0 2 1,1 1-466,2 1 0,3 2 0,4 4-340,-3 2 1,2-1-1,-2 2 1,4 0-631,3-1 0,-2 5 0,3-5 478,1-1 0,5 4 0,6 0 0</inkml:trace>
  <inkml:trace contextRef="#ctx0" brushRef="#br0">24560 12651 8438,'6'-7'-395,"-2"1"1,1 0 592,2 0 1,-1 4 0,1-3 0,1 2 0,2-1 1282,1 2 1,0-3-1,4 1 1,2 1-450,3-2 0,3 3 1,0-4-965,2 1 1,4 0-1,-3 3 1,0-2-487,0 2 0,-5 1 1,-5 1 395,0 0 1,-3 1 21,-6 3 0,-2 2 0,-5 4 0</inkml:trace>
  <inkml:trace contextRef="#ctx0" brushRef="#br0">24613 12821 8438,'-11'0'0,"5"1"5859,3 3-4417,2-3 0,5 4 1,5-5-1,4 0-157,4 0 1,3 0 0,3 1-1335,2 3 1,-3-3 0,4 2-1,0-1 49,3-2 0,1 4 0,2 2 0</inkml:trace>
  <inkml:trace contextRef="#ctx0" brushRef="#br0">14657 11502 10633,'0'-6'-375,"0"0"0,1 4 0,2-3 219,0-1 0,2 4 0,-3-3-12,2 0 0,1 4 477,-2-2 0,-2 0-41,3 0 0,-3 0 1,-2-3 372,-3 2 1,3-1-229,-2 1-914,1 3-131,2-4 509,0 15 0,0-3 1,-1 6-15,-2-5 1,1 2 0,-2-4 159,-1 0 0,4-1 0,-4-2 621,0 0-331,-1 1 0,-1-4 1,1-1-161,2-3 0,0-2 0,4-4-110,0-1 0,1 0-14,3 1 0,2 0-40,4 3 0,-2 2 193,-1 5 1,-5 5-71,2 2 0,-4 3 0,-3 0-55,0 1 0,-6-4 1,2 0-1,-2 0-3,-2-1 1,1 2 0,-1-4 37,0-2 0,4 0 0,0-4-32,-1-1 1,3-3 0,2-5-1,1 1-39,2-1 0,2-3 0,1 0-623,4 1 0,6 4 602,1 2 0,5 5 1,-2-3-1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20177 2405 8314,'-16'-5'-77,"2"3"0,5-4 0,4 0 0,-1 1 179,0 0 0,3 1 0,0 0 0,3-3 370,3-3 0,0 0 1,4 0-1,1 2-240,2 1 1,1 0 0,4-4 0,2 2-39,3 2 0,2-3 1,-1 4-1,1-1-171,3 0 0,-2 5 0,3-2 0,-2 3-126,1 1 0,0 1 1,-5 4 10,-2 6 1,-3 4-1,-5 6 1,-3 2 251,-4 2 0,-7 3 0,-7 6 0,-7 3-50,-5 1 0,-5-3 0,-5 4 1,-1 0-1,-1-1 103,0-3 0,2-3 1,3-3 51,1-4 1,4-5 0,9-5-81,5-4 0,15-8 1,11 1-143,8-3 0,8-2 1,8-3 103,3-3 0,5-6 1,3-2-211,2-2 1,-4 4 0,-2-1-1,-4 2-879,-7 2 0,-2 0-169,-12 3 0,-9 5 0,-16 8 330,-13 4 1,-9 9-1,-9 1 781,-4 4 0,-8 10 0,-1-1 0</inkml:trace>
  <inkml:trace contextRef="#ctx0" brushRef="#br0">20241 2798 8199,'-21'-4'141,"1"-1"1,2-3 0,4 1 200,2-2 1,3 0-1,2-2 1,3 1-26,3-1 1,2-1 0,1-1 0,3-1 95,1 1 1,2 1 0,5 3-134,2 1 0,-1-1 0,-2 3 0,1-1-2,1 0 0,1 5 1,-2-3-187,1 0 1,5 4 0,-2-3-230,-1 3 0,4 0 0,-2-1 0,1-2-358,-1 2 0,2 1 1,-4 1 112,1 0 1,2 0-1,-5 0 1,-1 0-865,-1 0 1,-2 0 1245,1 0 0,0 4 0,-1 2 0</inkml:trace>
  <inkml:trace contextRef="#ctx0" brushRef="#br0">20965 2586 8294,'-8'-5'-571,"1"-2"638,5 2 1,-3-1 0,4 4 1183,-2-2 111,1 1 498,-2 3-1113,4 0 0,3 4-637,1 3 1,3-1-62,-4 1 1,2 1 0,-3 2 0,2 1-186,-2-1 1,3 1 0,-1 0-218,-2-1 1,0 1-1,1 0-60,0-1 0,1 1 0,-4 0 0,1-1-450,3 1 0,-3 0 0,2-1 863,-2 1 0,4-1 0,1 1 0</inkml:trace>
  <inkml:trace contextRef="#ctx0" brushRef="#br0">20965 2969 8300,'-11'0'0,"0"0"1134,1 0 16,4 0 0,2 0-500,8 0 1,3-4 0,6-1 0,2 1-247,2-1 0,4-3 0,4 2-534,-2 0 1,-4-3 0,-1 5-455,1-2 1,1 2 0,1-2 0,-1 0-2890,-2 1 3473,2 2 0,-3-6 0,4 3 0</inkml:trace>
  <inkml:trace contextRef="#ctx0" brushRef="#br0">21773 2511 8124,'-11'-16'168,"4"0"0,1 5 0,2 1 0,1-1 636,2 1 0,2-1 0,3 1-300,3 3 0,2-1 0,2 5 0,1 0-203,2 2 1,-2 1-1,2 0-208,-2 0 0,-2 8 0,1 4 0,0 3-96,-1 4 0,-4 6 0,-2 4-183,-3 1 1,-1 2 0,0 0-164,0 0 0,-5 0 0,-2 0 0,-4-1 45,-3-3 1,2-2 0,-2-6 226,2-2 0,5-6 0,0-6 48,-1-2 0,3-1 0,2-8 0,2-6 77,1-5 0,0-9 0,1-3-89,2-3 1,3-1 0,5 0 60,-1 0 1,5-2 0,-1 0 15,-1-1 1,-1 5 0,-1-6 0,2 3 188,2 1 0,-1 6 1,-5 5 191,-2 5 1,-1 5 179,-2 0 0,-4 1-259,0 3 0,-1 7 0,-5 7-181,1 3 0,-2 2 0,2 2-47,-1 4 0,3 2 0,-3 1 0,1 1-24,3 3 0,1-1 0,1 3-49,0-1 0,0-1 0,2-4 17,5 1 0,0-1 0,8-1-140,1-2 1,0-3 0,6-6-1,-1-1-322,0-5 1,2-2-1,0-2-550,2-2 0,-4-3 0,-3-5-284,1 0 0,-2 4 1242,0 0 0,-4-5 0,3-4 0</inkml:trace>
  <inkml:trace contextRef="#ctx0" brushRef="#br0">22401 2522 8294,'-5'-11'0,"4"0"0,-4 2 1564,0 2-808,4-3 1,-4 10 0,6 0-1,2 6 0,0 4 1,4 5 0,-3 3-369,-2 2 1,3-1-1,-1 0-208,-2 0 0,3 3 1,-2-4-122,0 2 1,1-2-1,1-2 1,0 1-211,0-1 1,3-3-1,-1 0-1137,2-4 0,2-1 1288,0-4 0,9 4 0,2-2 0</inkml:trace>
  <inkml:trace contextRef="#ctx0" brushRef="#br0">20135 3586 8261,'0'-11'98,"0"0"1,0 0 0,1-2-1,3-3 436,3 0 1,2 3-1,3-2-164,2 4 1,3 0 0,5 2 0,2 1-167,1 5 1,-1 2 0,-2 1-226,-1 0 1,0 6 0,-1 4 0,-2 7-47,-4 3 0,-5 1 0,-4 2 0,0 2 102,-2 3 1,-11 3 0,-2 1 210,-2-1 0,-5 0 1,-1 0-43,-6 1 1,1-7 0,-1 4 11,1-2 0,3-8 0,2 1 0,5-3-170,5-4 0,5-2 0,7-4-181,7-4 1,7-2 0,10-2-43,7-2 0,6-4 0,2-6-47,3-2 0,-1 1 0,3 4 0,-5-1-218,-5 0 0,-9 5 0,-8 3-198,-6 2 1,-10 3 0,-9 5 639,-9 7 0,-15 5 0,-5 3 0</inkml:trace>
  <inkml:trace contextRef="#ctx0" brushRef="#br0">20082 3852 8292,'-10'-5'0,"2"-1"774,1 0 1,6-2 0,1 3-94,6-1 1,4 0 0,4-2 0,5 1-305,5-1 0,2-2 0,5 0-167,1-1 1,-6 0 0,6 1-197,-2-1 1,-3 0-1,2 1 1,-1-1-477,-1 0 1,-1 1-1,-4 0-786,-1 3 1,0-1 0,0 4 1247,1 2 0,-1-9 0,0 0 0</inkml:trace>
  <inkml:trace contextRef="#ctx0" brushRef="#br0">21305 2681 8318,'-11'-4'497,"2"1"0,1-3 2142,0 2-2455,6 0 0,2 4 0,7 0 0,3 0-325,0 0 0,4 0 0,2 0 1,-1 0-281,1 0 1,1 0-1,-1 0-56,0 0 0,-3 0 1,1 0-1,-2 0-62,-1 0 1,-1 0 0,0 1 257,-3 3 1,-3 2 0,-8 5 0,-4 4 280,-5 2 0,-7 4 0,-6 0-35,-2 0 1,0 0 0,-3 1 187,3-1 1,0-3 0,5-3 0,5-2 824,5-4 1,3-5-134,10 0 0,5-4 0,12-4-287,8-3 1,5-4 0,2-2 0,-1-1-574,1 1 1,-3 1-1,-2 3-1906,-1 2 1921,-1-3 0,-4 9 0,0-4 0</inkml:trace>
  <inkml:trace contextRef="#ctx0" brushRef="#br0">20741 3873 8209,'-10'-21'89,"4"3"1,3 1 0,6 2 0,5 2 358,5 1 1,0 6-1,3 3 1,1 2-256,0 1 0,-3 2 0,2 4 0,0 6-448,-3 3 0,-2 3 0,-1 4 115,-3 3 1,-3 1 0,-8 4 0,-4-2-10,-5 2 0,-4-3 0,-4 1 101,0 2 0,-1-4 0,1-1 252,0-3 1,0-5 0,0-3 525,4-2 1,7-3-459,10-2 1,13-7 0,11-7 0,4-2-97,5-2 0,5-1 1,-2-1-363,-2-1 0,3 0 0,-3 3-141,-3 0 1,-2 4-1,-6 0-1641,-3-1 1968,-6 3 0,-4-4 0,-5 3 0</inkml:trace>
  <inkml:trace contextRef="#ctx0" brushRef="#br0">21337 3703 8224,'-6'-11'1367,"1"0"-654,5 1 0,1 3-137,3 0 1,2 4 0,4 0 0,2 2-118,2 1 1,2-4 0,3 0 0,-2 2-856,2 1 1,1 1 0,2 0-203,-1 0 1,-3 0 0,-2 0-381,0 0 0,-2 0 978,-4 0 0,1 5 0,0 1 0</inkml:trace>
  <inkml:trace contextRef="#ctx0" brushRef="#br0">21337 3937 8191,'-11'6'0,"1"-2"504,-1-4 0,6 0 0,6-1 737,9-2 1,3-3 0,7-5-758,2 1 1,6-5 0,-2 1 0,1 1-1034,2 1 0,-3 3 0,-1 1-547,-2 1 1,-2 4 1095,0 0 0,0-3 0,1 0 0</inkml:trace>
  <inkml:trace contextRef="#ctx0" brushRef="#br0">21986 3511 8417,'-4'-10'-36,"1"-1"0,0 0 370,2 1 0,1 3 0,0-1 126,0 0 1,5 0-1,2 0 1,2 1-29,2-2 0,0 3 0,0-1 0,2 0-104,2 1 1,0 0-1,-2 4 1,2-2-191,2 2 1,-4 2-1,2 4-123,1 3 0,-5 7 1,2 4-13,-4 2 0,-1 5 1,-4 1-1,-2 1-341,-1 2 0,-6 2 1,-2 1 47,-2 0 1,-5-1 0,-2-3 0,1-2 91,-1 0 1,-1-8 0,3 0 235,1-5 0,1-8 1,1-1 71,0-3 1,6-6 0,1-3-173,3-5 1,2-5-1,3-6 1,4-4-40,5 1 1,-1 0-1,2 2 1,-2-3 1,-1 1 0,2-2 7,2 0 0,-1-1 0,-2 1 135,2 0 1,-3 2 0,0-1 0,-4 4 188,-2 5 0,-1 4 1076,-4 4-1061,0 5 0,-5 3 0,-1 6 24,0 4 0,-2 3 0,3 2 86,-1 2 0,3-1 1,-3 6 133,1 3 0,2-1 0,3 4 1,0-2-790,0-2 0,1 0 0,2 1-7,4-1 1,4-3 0,3-2-1,3-1-362,-1-2 1,7-1-1,-4-2 17,0-3 1,-1-2 0,4-5-261,-1 0 1,-1-5 909,-2-2 0,2-7 0,-4-3 0</inkml:trace>
  <inkml:trace contextRef="#ctx0" brushRef="#br0">22571 3458 8179,'-6'-11'-4,"1"1"0,5-1 0,1 0 443,3 1 0,2 4 0,4 2 0,1 2 65,0-2 0,4 3 0,2-2-387,-1 2 0,3 4 0,-5 2 1,-1 2-22,-1 5 1,-5 0 0,-1 5-113,-1 2 0,-3 1 1,-5 3-1,-6 0-114,-4 2 0,0 1 1,-4-2-80,-2 1 1,2 0 0,1-4 139,0 0 0,2-4 1,3-3-1,2-2 148,2-2 1,4-4 140,11-2 0,5-9 0,11-4 173,5-4 1,1-3 0,2 3-80,0-1 1,-1 0 0,-3 3 0,-3 2-29,-2 2 1,-6 1 0,0 3-600,-2 0 0,-4 0-2162,-4 7 2475,-5 2 0,-6 9 0,-8 2 0</inkml:trace>
  <inkml:trace contextRef="#ctx0" brushRef="#br0">20188 4905 8538,'0'-27'144,"5"-3"0,2 6 0,2 0 0,3 1 558,2 2 1,3 5 0,4 1 0,0 4-379,1 0 1,-5 5 0,1 2 0,0 3-306,-2 1 1,3 9 0,-6 2 0,-2 5-19,-3 3 0,-5 2 1,0 4-33,-2 3 1,-5 3 0,-5 1-1,-2 1-232,-4 2 1,-4 0 0,2 2 113,-3 0 0,-3-1 0,0-3 109,-2 2 0,-1-4 0,2 2 0,0-2 86,4-5 1,1-4-1,8-4-31,1-4 1,7-2-1,0-3-16,6-1 1,7-4 0,9-4-4,5 0 0,3 0 0,5 0 0,1-1-13,2-2 0,3-3 0,5-5-39,-1 0 1,-4 1 0,-4-1 0,-4 2-160,-5 1 1,-3-1-1,-2 3-255,-2 0 0,-6 1 121,-5 5 1,-6 0-1,-1 0 1,-7 0 348,-6 0 0,-8 10 0,-6 2 0</inkml:trace>
  <inkml:trace contextRef="#ctx0" brushRef="#br0">20135 5299 8420,'-21'-11'0,"5"0"267,6 1 1,4 3-1,7 0 677,2-2 1,7 1-1,6 0-531,5 1 1,-1 0 0,7-4 0,0-1-296,0-2 1,2 2 0,2-2-341,1 2 0,-3 2 0,-2-1 0,-1 0-479,-2 1 1,2 0-1,-3 3 701,-3 4 0,2-3 0,-6 0 0</inkml:trace>
  <inkml:trace contextRef="#ctx0" brushRef="#br0">20816 5107 8149,'-6'-6'121,"1"-3"1,5 2 316,0-3 0,0 2 0,1-1 0,4-3-42,6 0 0,0 4 0,6 1-293,-2-2 0,4 3 0,-2 0 0,0 2-160,1 1 0,-4 3 0,2 4-336,-4 3 0,-4 7 1,-8 4 175,0 2 0,-6 5 1,-5 0-1,-4 0 125,-2 1 0,-3-5 0,4 1 251,-1-3 1,2-6 0,4 1-156,1-2 0,5-6 0,6-2 50,8-3 0,7-2 0,6-2 24,3 0 0,2-2 0,5 3 103,0-2 1,-5 2 0,-3 4-1,-5 4 144,-5 3 0,-7 1 0,-5 6-3,-4 0 0,-10 3 1,-8-1-1,-5 2 61,-2 1 1,-1-1 0,-3-2-343,3-4 0,2-6 1,6-2-730,2-1 1,4-3 0,8-7-555,6-5 0,10-2 1242,12-6 0,4-4 0,6-5 0</inkml:trace>
  <inkml:trace contextRef="#ctx0" brushRef="#br0">21486 5182 8272,'-11'-6'165,"4"-2"1,1 3 351,1-1 1,8 0 0,6-2 0,5 2 243,3 1 0,2-3 1,4 2-561,2 0 1,1-2 0,-2 3 0,1 0-98,-2 1 0,-4-4 1,-2 5-1,-1 1-697,1 0 1,-4-1-861,1-1 1453,-7 1 0,3 12 0,-4 3 0</inkml:trace>
  <inkml:trace contextRef="#ctx0" brushRef="#br0">21592 5277 8272,'-21'0'1652,"3"-3"-33,0-1 0,10 0-623,1 0 0,11-1 0,5-3-245,4 1 1,6 3-1,-3-1-913,1 0 1,3-2-1,-3 3 1,-1 2-824,-2 1 0,-1 1 1,0 0 984,2 0 0,-1 0 0,-4 0 0</inkml:trace>
  <inkml:trace contextRef="#ctx0" brushRef="#br0">22315 5118 8319,'-10'6'245,"-4"-1"0,-1-4 0,2 2 831,2 4 0,5-1-813,2 1 0,8-4 0,3-1 0,3-4-79,5-5 1,5-4-1,6-3 1,1-4-197,2-2 0,2-3 0,0-1 1,-2-4-178,0 1 0,-7-2 0,1 3 0,-6 0 126,-1 0 1,-8 2 0,-8 6 444,-6 4 1,-13 7-1,-7 3-114,-7 3 1,-1 7 0,-5 4-1,0 5 130,1 5 1,1 0 0,6 10-237,-1 3 0,6-1 0,4 4-225,7 1 1,4-3 0,4 4 0,6-2-160,7-6 0,11-4 0,12-8 71,5-4 1,4-3 0,5-5-110,-1-6 1,4-6-1,0-8-131,-1-4 1,-2-6 0,-5-2 0,-6 0-493,-6 0 1,-10 2 0,-4 2 882,-4 1 0,-5 0 0,1-1 0</inkml:trace>
  <inkml:trace contextRef="#ctx0" brushRef="#br0">22252 4565 8406,'-17'0'13,"2"0"0,4 0 1,0 0-1,2 1 1558,2 2-1127,2-1 1,10 2 0,3-4 0,4 0-168,2 0 1,6-1-1,0-1-47,4-2 0,2-4 0,-2 1 0,0-2-117,0 2 0,-1-2 0,-2 3 0,-1-1-216,-2 0 1,-3 4-1,-4 0-854,-1 2 375,-4-4 1,-6 5 0,-7 0 0,-2 5 581,-2 1 0,-4 3 0,-2-3 0</inkml:trace>
  <inkml:trace contextRef="#ctx0" brushRef="#br0">22879 4203 8361,'0'-11'9,"4"1"0,-1-1 0,0 0 1,-2 1 459,-1-1 1,0 4 0,0 0-36,0-1 0,-1 3 0,-3 1 0,-3 4-141,-2 4 1,-1 2-1,1 4 1,0 2-162,1 2 1,-6-1 0,6 6-10,-1 4 1,1-1-1,-1 7 1,2-1-187,3-1 0,3 3 1,1-4-32,0 1 0,8-3 0,4 0 2,3-1 0,2-3 0,3-1 0,0-3-43,2 0 0,-1-7 1,-5-5-205,-1-3 0,3-1 0,-4 0-84,-1 0 1,-4-1 0,-3-3 0,-1-3 422,1-2 0,-3-7 0,1 0 0</inkml:trace>
  <inkml:trace contextRef="#ctx0" brushRef="#br0">23081 4245 8192,'-4'-16'100,"2"0"0,-1 6 0,2-1 624,1 1 1,0 2 0,1 3-126,2 0 1,3 1 0,5 4-370,0 0 1,-1 5 0,1 2 0,-1 3-73,1 0 0,-4 6 0,0 0 0,0 2-130,-1 0 0,-1-1 0,-4 5-281,3-1 1,-3-3-1,2-1-50,-1 2 0,-2 0 0,-2-1 0,0-4-221,-1-2 0,-6 1 59,2-2 1,1 0 277,-1-7 0,5-6 0,-2-8 80,3-3 0,1-5 1,0 2 123,0-4 1,4 1-1,0-6-25,2 3 0,0-1 0,2-1 0,0 0 72,0 0 0,-2-2 1,1 1 34,1 1 0,-2 3 0,0 2 237,-1 2 1,-1 4 223,0-2 1,-3 4-27,3 0 0,-4 5-90,-4 2 0,3 4 1,-4 3-132,0 0 1,4 6 0,-3-2-45,-1 2 0,4 2 0,-3 1-22,3 2 1,1-1-1,0 3-76,0 0 1,1 1-1,1-1 1,3-1-196,1 1 1,1 1 0,5-1-1,1-1-629,1 0 0,2 0 0,-3-5 133,1 1 1,0 0 0,-3-2-535,-1-2 0,1-1-182,-1-2 1,-2 0 1235,-1 3 0,-5-2 0,3-5 0</inkml:trace>
  <inkml:trace contextRef="#ctx0" brushRef="#br0">23507 4213 8223,'0'-10'-37,"-1"-1"517,-3 1 0,3-1 1988,-3 0-1820,3 5 1,1 3-1,0 6-256,0 4 1,4 3-1,0 1-206,2-1 1,-2 2 0,2 1-1,0 2-20,0 2 0,-3-3 0,3 3-108,-1-2 1,2 3 0,-4-4-221,0-1 1,1-1 0,0-2-304,-2 1 0,3 0 0,-1-1-471,-2 1 1,0-5-433,2-3 0,-2-1-369,5-2 1737,0-5 0,4-1 0,0-5 0</inkml:trace>
  <inkml:trace contextRef="#ctx0" brushRef="#br0">23454 3703 8296,'7'-22'-11,"0"1"0,1 1 1,1 2-1,2 4 650,0 2 0,3 5 1,1 1-1,2 2-85,2 1 0,-3 2 0,1 1-467,-2 0 1,-1 6 0,-4 3-1,-3 6-206,-4 1 1,-1-2-1,-2 5 1,-2 3-51,-1 1 0,-3 2 0,-6-4 14,-2 1 0,2-1 0,-2 0 0,3-1-10,4-2 1,-2-3 0,3-4 255,0 0 29,1-1 1,8-4 0,3-3 0,5-7 163,5-7 0,-2 1 1,4-6 13,1 1 0,-1 3 0,0-2-147,-4 2 1,2 3 0,-3 0-230,-4 2 0,2 5-774,-4-2 1,-2 4 851,-2 4 0,-2 7 0,-1 5 0</inkml:trace>
  <inkml:trace contextRef="#ctx0" brushRef="#br0">23868 4182 8370,'-10'0'748,"4"0"1,1-2 54,5-1 0,1 0 0,4-2-284,6 0 1,0-3-1,6 2 1,0-1-171,-1-1 0,2 3 0,2-4-422,-2 2 1,2 4 0,-4-3 0,1 0-592,-3 0 0,-2 4 0,-2-2-3042,1 3 3706,0 1 0,-10 0 0,-2 0 0</inkml:trace>
  <inkml:trace contextRef="#ctx0" brushRef="#br0">23943 4001 8370,'-6'-5'370,"-2"3"1082,4-6-690,1 6 0,4 2 0,2 8 0,4 4-204,3 2 0,-3 5 1,0-2-341,1-1 1,2 6 0,0-2-524,1 3 0,0 2 0,-2-3 0,-1-1-405,-1 0 1,-1 0-1,3-1-229,-2-2 1,-4 1 938,4-5 0,0 1 0,4-5 0</inkml:trace>
  <inkml:trace contextRef="#ctx0" brushRef="#br0">24198 3926 8569,'5'-15'58,"-3"-1"0,5-1 329,2 3 0,0 3 1,2 3-1,0 2 392,4 1 0,-4 1 0,5 6 0,-2 1-50,0 4 0,0 4 1,-3 3-415,0 4 1,-2 2 0,-2 2-352,-3 3 1,-3-1-1,-1 3 1,-1-1-410,-3-2 1,-2 2 0,-4-1 2,-1-2 0,-1-2 1,-1-3-1,-1-4-478,1-2 1,5-6 797,1-2 0,4-4 0,1-4 115,4-3 1,5-8 0,8-5 0,2-4 69,3 0 0,3-2 0,0 0-23,2-1 0,0 3 0,-4 0 145,1 1 1,-6 5-1,-2 2 485,-2 0 0,-6 6 0,-2 3-85,-3-2 0,-6 5 0,-2 0-68,-2 3 1,-2 1-269,0 0 1,2 1-1,1 2-98,0 0-376,1 5 1,1-2 0,2 4-116,-1-3 0,4 2 1,-3-2 201,3 3 1,1-3 0,0 0 79,0 1 1,0 2-1,0 0 52,0 1 0,0 0 1,0-1-1,1 2-60,3 2 0,2-2 0,4 2-324,1-2 1,0-1 0,0-1 0,2 1-657,2 0 0,4-5 0,-3-3-972,1-2 2018,3-1 0,-8 0 0,3 0 0</inkml:trace>
  <inkml:trace contextRef="#ctx0" brushRef="#br0">24507 3564 8434,'0'-10'-97,"0"-4"1,0-1 0,1 2 0,2 2 0,4 0 728,3 0 0,0 1 1,1-1-1,1 2 0,1 1-59,1 5 1,4-2 0,-3 2-1,1 0-244,-1 2 1,-1 2-388,-3 3 0,-2 2 0,-2 6-34,-3 2 1,-8-1 0,-3 3 0,-2 1-83,-2-1 0,-3 1 1,0 1-99,1-4 1,1-1 0,1 0 115,1 1 0,3-1 1,1-5 192,1-1 1,3-4 0,5 0 112,4-1 1,4-2-1,3-2 1,4 0-179,2-2 0,1-3 0,0 3-332,1-2 0,-5 3 0,1-1-413,1-1 1,-7 4-1,-2-3 773,0 3 0,-5 6 0,-1 1 0</inkml:trace>
  <inkml:trace contextRef="#ctx0" brushRef="#br0">24687 4043 7101,'6'0'3008,"-1"0"-2373,0 0 0,-3-4-157,5-4 0,-3 0 1,2 0-244,-2 1 1,1 4 0,-3-1-76,2-1-559,4 4 230,-2-4 0,0 6 0,-1 3 0,-2 3-48,1 2 0,-1 3 0,-3 1 179,0 1 1,-1 5-1,-1-1 36,-2 2 1,-3 0 0,3-1 0,-1-1 236,0 1 0,2-4 0,3-1 193,0-2 1,0-5-263,0 0 1,4-4 0,3 0-1,3-2-271,0-1 1,5-4 0,-1-2-112,-1 0 1,2-4 0,-1 4-814,-1 1 1,-1-1 1028,-1 2 0,-1-2 0,1-4 0</inkml:trace>
  <inkml:trace contextRef="#ctx0" brushRef="#br0">24921 3799 8434,'-4'-11'-442,"2"0"1247,-1 1 1,2-1 1910,1 0-2304,0 5 1,1 2-1,2 4 1,3 1 107,0 2 0,7 4 0,-2 6-295,1 2 0,-4 4 0,-1-2 0,1 5-50,2 2 1,-1-1-1,0 3 1,-4-1-110,0 0 0,-1 1 1,-4-2-373,0 5 1,-6-2-1,-4 0-1155,-3-1 0,-6 4 1461,2-2 0,-3-2 0,-2 0 0</inkml:trace>
  <inkml:trace contextRef="#ctx0" brushRef="#br0">13679 11587 15092,'-5'-11'-710,"0"1"1,-2-1 0,6 0-1,7 1 1,9-1 642,8 1 1,5-2 0,7-1 0,4-3 112,3 0 1,6 2 0,5-4 0,-23 8 0,-1 1 62,3-1 1,-1 0 0,1 0-1,0 0 1,0 0 0,1 1-134,0 0 0,1 0 1,4 0-1,0 0 0,4-1 1,0-1-1,1 0 0,1 1 37,0-1 0,0 1 0,3-1 0,1 0 1,2 1-1,1-1-98,2 0 0,1 1 0,4-3 1,0 1-1,-17 4 0,-1-1 1,1 1-1,0 0 0,0 0 1,0-1 10,1 1 0,-1-1 1,1 0-1,1 1 0,-1 1 1,1-1-1,1-1 0,0-1 1,0 1-108,2 1 0,0-1 0,0 0 0,-1 1 1,0-1-1,0 0 0,1 2 0,0-1 1,1 1 135,-2 0 0,1 0 0,0 0 0,-1-1 1,1 0-1,0 1 0,0 2 0,0 0 1,0 1-1,-1 0 0,1-1 0,-1 1-31,-1 0 1,-1 0-1,1 0 1,0 1-1,0 1 1,-1 0-1,-1 0 1,-2 0-1,1 0-11,0 1 0,0-1 0,0 0 0,0 0 0,0 0 0,-1-1 0,18 1 0,-2 0 0,-1-1 0,-1 1 72,-4 0 0,-1-1 0,0-1 0,-2 0 0,-3 0 0,0 1 10,-2-2 1,0 0 0,-1 0 0,0 0 0,-4-1-1,0 1 37,-4 0 0,0-1 1,-2 1-1,0 0 0,24-7 1,-4-1 124,-3-1 1,-3 3 0,-6 5-212,-4 1 0,-6 1 0,-4 1 279,-3 0 0,-10 0-225,-5 7 0,-5 10 0,-2-1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7499 10864 8385,'-22'-17'41,"7"-3"0,4 2 0,7-1 0,4 0 0,3 3 96,4 0 1,4 0 0,3 4-1,4 3 1,2 0-211,1 3 1,1-2-1,-1 5 1,0 0-1,2 1 126,1-2 1,5 3-1,5-4 1,3 2 19,0-1 1,4 0-1,6 1 1,6-2-29,6 0 0,-26 3 0,2 0 1,0-1-1,2-1 0,1 0 1,2 1-15,2 0 1,1 0-1,3-2 1,1 0 0,3 2-1,-1 1-231,0-1 1,0 0-1,2-1 1,0 2-1,1 0 1,0 1 198,2 0 1,1-1 0,0 0 0,1 0-1,1 2 1,-1 1 0,0 1 0,-1 0-20,1 1 1,0 1-1,-2 0 1,2 0-1,2 1 1,2-1 9,-19-2 0,1 1 0,0-1 0,-1-1 0,0-1 1,0 1-1,2 0 0,0 1 0,0-1 0,0-1 0,1 1 1,0-1-160,1 0 1,1 0 0,0 0 0,0 0 0,1 0 0,-1 0 0,2 0 0,1-1-1,-1 1 182,-1-1 1,1-1-1,0 1 1,-2 0 0,0 1-1,0-1 1,-1-1 0,0-1-1,0 1 1,0-1 0,0 1-1,1 0 0,-1 0 1,1 0-1,0 0 1,0-1-1,0 0 1,0 0-1,-2 2 1,1-1-1,-2 1-140,-1-1 0,-1-1 0,-1 2 1,18-1-1,0 1 0,-2-1 0,0 0 159,-2-1 0,-1 1 1,-3 1-1,0 1 1,-4-3-1,-1 1 1,-2 0-1,-1 0-10,-2 1 1,-1-1 0,-3 0 0,-1 0 0,-1 2 0,0 0 42,-1 0 0,-1 0 1,22 0-1,-6 0 1,-6 0 193,-7 0 0,-6 0 0,-6 2-740,-4 1 1,-5-1 719,-7 6 1,-3 2-240,-8 4 0,3 5 0,-3-2 0</inkml:trace>
  <inkml:trace contextRef="#ctx0" brushRef="#br0">11551 5277 8522,'0'-10'-461,"0"-1"0,0 1 1,0-1 62,0 0 0,4 1 1,1-1 623,0 0 0,-1 1 0,3-1 13,1 0 0,-2 1 0,0-1 0,0-1 21,0-2 0,-2 2 1,1-2-1,1 2-144,0 2 1,-3 3 0,0-1-350,-2 0 193,-1-1 1,0-2 121,0 0 0,0 4 0,0 0 0,-1 0 0,-2-2 1,-3 0-4,0 2 1,-4 5 0,3-2-200,-2 3 0,-5 1 0,-2 0 0,0 1-42,-3 3 1,2 2 0,0 5 128,-2-1 0,-4 4 0,1 1 58,2-2 0,1-2 0,-3 0 0,1 0 106,0-1 1,1 1 0,1 0-96,1-1 0,0 1 0,-3 1 0,1 1-75,2 1 0,-2 4 0,4-3 61,-1 2 0,-2 0 0,5 5 0,1-1 48,1 0 0,5 0 1,0 1 54,-1-1 0,3 0 0,2 2-86,1 2 1,-1-2 0,-1 6-1,1 0-12,-2 2 0,4 1 1,-3 1-1,3 1-39,1 2 0,-3 3 0,-1-4-40,2-1 1,2-1-1,2-2 77,2-2 0,7 4 0,0-4 0,1 1 16,0 1 1,-2-1 0,2 2 0,1 0-14,1 0 0,0 0 0,-3-1 0,0-3 0,3-2 1,1-6 46,2-2 0,-3-3 1,4-5-1,2-3 109,3-4 0,5 2 0,4-1-119,-1-2 1,5-1 0,1-2 0,2-1-109,4-2 1,0-3-1,2 3-4,-5 2 0,0-4 1,-3 0-1,-1-1-97,1 0 1,-6 0-1,-6-4 136,-3 1 1,-1-2-1,-1-1 1,-2-1 259,-4 1 0,-2-3 0,-1 1-52,-1-2 0,1 0 0,-2-5-99,-1 1 1,-3-4 0,-2-1 0,0-2 6,0-5 0,-2 0 0,0-6-130,3-1 1,-3 2 0,2-3 10,-1-2 0,-2 4 0,-2-4 0,-1 2-37,-4-1 0,1 0 0,-1-1-27,-2 1 0,-1 3 0,-3 1 0,-3 0-99,0 0 1,-1 0 0,-2-1 19,2 4 0,0 2 0,-2 2 131,2 3 0,0-2 0,-2 5 123,1 2 0,4 1 1,-4 5-1,1 2 64,0 4 0,-3 1 0,4 2-19,-1 1 0,-3 4 0,3 0 0,0 2-253,-1 1 0,4 4 0,-3 4-238,2 1 0,-3 3 0,4 2-266,1 4 0,6 2 1,3 1-1,3 0-951,1 1 1563,0-1 0,0 5 0,0 1 0</inkml:trace>
  <inkml:trace contextRef="#ctx0" brushRef="#br0">3244 7650 14035,'-7'-10'-1617,"0"-1"0,-1 1 1158,-2 3 0,3-1 0,0 3 0,-1 1 563,-2-1 0,3 1 1,0 4-1,-1 0 1,-2 0 621,0 0 1,-1 0-68,0 0 1,1 0 711,-1 0-1227,5 0 0,2-1 1,5-1-1,2-2 168,4 2 0,3 1 0,2 1-52,2 0 0,0-1 1,6-2-1,4-2 13,2 0 0,3 1 1,7-3-1,4-1-150,5-2 0,8 0 0,-23 4 1,0 1-1,2-1 0,-1 0-116,1-1 0,0 0 0,2 1 0,0 0 0,2-1 0,-1 0 0,2 1 0,0 0-45,0 0 0,0 1 0,-1 2 1,-1-1-1,0 1 0,0 0 1,-1 1-1,1 0 39,0 0 0,0 1 1,0 1-1,1-1 1,1 1-1,0 0 1,1 0 0,-1 0 0,0 0 1,0 0-1,0 0 0,0-1 0,-1 0 1,1 0-29,0-1 0,0 0 1,-5-1-1,0-1 0,1 2 1,0 0 190,-2 1 0,-1 0 1,29-4-1,-4 1 43,1-2 0,-9 3 1,3 0-1,-5 2-36,-3 1 1,1-2 0,-2 0-81,-2-2 1,-2 1 0,-7 3-124,-1 0 1,0-4 0,-4 1-83,-1 0 0,-3 2 0,-3 1 0,-4 0-2274,-2 0 1654,-6 0 1,-3 9 834,-6 1 1,-17 13 0,-9-1-1</inkml:trace>
  <inkml:trace contextRef="#ctx0" brushRef="#br0">19688 7033 8363,'16'-16'40,"-1"-3"1,4 4-1,-1 2 1,0 3 155,3 3 1,0-3 0,-1 3 0,-1-2 256,-1-2 0,-4 0 1,2 1-1,-2-1 289,-4 0 0,1 4-19,-4 0-763,-3 5 1,-4-2-1,-8 8 1,-5 3-336,-5 2 0,-8 6 0,-6 0-129,-5 2 1,-7-1 0,-5 3 189,-4-1 1,-3-2 0,-1 3 155,27-10 1,0 0 0,-4-2 0,-1 0 0,-2 1-1,0 1 1,-3-1 0,0-1 237,0 0 1,0-1 0,0 0 0,1-1-1,2-1 1,1 0 106,0 0 1,1-1 0,1-1 0,1 0-1,-23 4 69,6-2 1,15 0-1,6-4 1,7 0 137,4 0 0,7-1 93,8-3-391,2 3 0,2-4 0,2 5-116,5 0 0,1 0 1,0 1 38,-1 3 0,1 2 0,-3 4 0,1 1 94,0 0 1,-5 4 0,2 4 110,-3 5 1,-2 4 0,-4 8-186,-5 3 1,-6 11 0,5-21 0,0 0 0,-1 3-1,-1 1-32,-1 2 0,0 1 0,-2 3 1,0 1-1,-1 3 0,-1 0-135,0 2 1,1 1 0,1 0-1,1 1 1,2-1 0,1 0 151,1-1 1,0-1 0,2-2 0,1-1 0,1-1 0,1 0 0,2 0 0,0 0 27,2 1 1,1-1 0,0-3-1,0-1 1,2 1 0,0 1-100,0-2 1,1 1 0,1 0 0,0-1-1,2 1 1,1 1 73,-1-1 0,0 0 1,0-2-1,-1-1 0,0-2 1,0 1 91,0-2 1,0-1-1,12 27 1,-5 2-1,4-2 108,0-5 0,0-4 0,-1-5 104,4-1 1,-1-4 0,0-2-76,2-3 1,1-6-1,2-2-45,-1-3 0,6 0 0,5-3 0,5-4-208,1-4 0,8-8 0,1-1 106,7-4 0,1-5 0,3-6-2,-1-1 0,-2-5 0,3 2 0,-3 1-100,-2 2 1,-2 2 0,-9 2-267,-3 3 0,-3-1 0,-4 4-441,0 2 0,-5 1 0,-2 2-2381,-2 3 3081,-2 2 0,0 5 0,0 4 0,1 1 0</inkml:trace>
  <inkml:trace contextRef="#ctx0" brushRef="#br0">22284 6959 8423,'-6'-17'-197,"1"-2"1,5 5-1,0 1 1,1 1 91,3 1 1,2 0 0,5-2 0,2-3 692,2 0 0,3 2 0,1-3-51,5 2 0,3-4 0,5 2 0,0-1-64,0 1 1,5 3 0,3-4-69,5-1 0,-2 3 1,3 2-152,-2 2 0,-1 2 0,0-1 1,2 1-97,1-1 0,-3 5 1,-4 2 15,1 3 1,-2 1 0,0 0-181,-2 0 0,0 0 1,-5 0-1,-3 0-22,-3 0 0,-4 0 0,-3 0 93,-4 0 0,-2 5 1,-3 2-42,-2 3 0,3 0 1,-4 2-1,1 1 23,0 1 1,-4 9 0,3-1-88,-1 4 1,2 4 0,-2 5-53,1 4 1,-4 7 0,2 6-20,-3 7 0,-1-27 1,0 0-1,0 5 1,0 0-1,0 0 0,0 0-104,0 2 0,0 1 1,0 2-1,-1 0 0,-1 1 1,0 1 141,-1-2 0,-1 1 1,0 0-1,-1 1 1,-1-3-1,1 0 9,0 1 0,-1 0 0,1 1 0,-1 0 0,-1 0 0,1 0 1,-2 0-1,0 1-51,0-2 1,0-1-1,1 1 1,-1-1 0,0 1-1,0 0-27,1-1 1,-1 0-1,-3 1 1,-1 1 0,2-4-1,0 0 1,0-3 0,0 0 63,0-2 0,1-1 1,1-1-1,-1-1 1,0 0-1,0 0 117,0-1 0,0 0 1,-8 24-1,-2 1 58,2-5 1,4 4 0,-2 4-1,4 1 0,5-29 1,1 1-1,-4 27 1,1-1-162,5-3 1,-2-2 0,2-2 147,0-4 1,2-3-1,1-4 1,0-4 225,0-2 0,-1-6 0,-1-2 278,-2-2 1,-1-7-1,3-2 446,-2-2 1,-4-1 0,1-2-513,-2-2 0,-6-2 1,0-4-1,0 2-405,-1 0 1,-3 0 0,2-6-440,-3 0 1,-5-2 0,-1 3-230,-1-2 1,-2 0 550,-3 4 0,-4 0 0,-2 0 0</inkml:trace>
  <inkml:trace contextRef="#ctx0" brushRef="#br0">19592 7310 8542,'8'0'-782,"-3"-1"1,1-2 1146,0 0 0,1-1-145,4 4 1,-4 0 0,0 0-118,1 0 0,2 0 1,1 1-106,-1 3 0,-2-2 1,2 4-31,2-1 1,1 3 0,-1 0-1,2 4 89,3 2 0,5 5 1,1 0-4,2 5 0,5 0 0,-1 4-17,6 1 0,2 3 0,6 1 0,1 1 137,2-4 1,-1-1 0,4 0-91,2 0 0,-23-16 0,0 1 0,0 0 0,0 0-38,0-1 1,0-1 0,25 14 0,-2 0 0,-3 1-24,0 3 0,-3 1 1,-5 0-96,-1 1 1,-5 0-1,1 0 83,-1 0 1,-4 4 0,-1 0 0,-3 2 10,0 2 1,-3 3 0,4 2-9,-1 1 0,-1 0 1,-3-5-11,-1-2 0,5 4 0,1-3 0,1 3-140,1-2 1,-1-6-1,5 1 60,3-3 1,1 1-1,6-2-28,0-5 0,0-4 1,2-4-1,2-1 79,2 0 0,-4-1 0,0 0 11,-5-2 1,0 4 0,-3 0-23,1 4 1,-8 0 0,2 2 0,-2-3 127,-3-1 0,4 2 0,-4-1 13,0 0 0,-1 5 0,-5-7-116,1-1 0,-1 2 1,-1-4-1,-1-1-11,-1-2 1,-4-2 0,4-1 65,0 0 1,1-2 0,0-1 178,-1-1 1,-4-3 0,4 3-1,0 0-8,-2-1 0,0 3 1,-6-1 44,1 1 1,1-2-1,-1 0-255,0 1 0,2 3 1,-6 2 5,3 1 1,0 1 0,0-5 0,-2 0-436,-1-3 182,-5 2 0,4-8-292,-2 3 0,-2-3-29,5-1 563,-4 0 0,6 5 0,-3 1 0</inkml:trace>
  <inkml:trace contextRef="#ctx0" brushRef="#br0">10339 8810 8530,'-5'-17'-379,"4"1"1,-3 3 0,3-1 444,1 1 0,0 1 1,0 1-74,0 1 1,0 2-1,-1 3 17,-3 0 0,3 0 126,-2 2 0,0 1 1,1-2 48,-2-1 0,0 4 0,1-4-143,0 0 0,-2 4 0,1-2-29,-3 1 1,-2 2 0,-2 2 0,1 0-154,-1 1 0,-4 6 0,-3-2 81,-2 2 1,-5 3 0,-1 1 0,0 1 117,0-1 0,-2-1 0,3-1-17,1-1 0,2 1 0,0 0-19,1-1 1,1 5 0,2 0-1,4 1 0,2 3 0,2 3 0,0 2 34,3 5 0,2-1 1,5 4-60,0 5 0,2 4 0,0 5 0,3 4-16,1 2 0,1 5 0,3-1-52,1 0 1,0 2 0,-1-1-13,1-2 1,4-6 0,3-7 0,3-5 222,4-4 1,1-9 0,5-4 183,1-4 1,1-3 0,8-4-12,2-2 1,-2-5 0,8 2 0,-2-4-6,-2-4 1,0-2 0,-2-4-144,0-1 1,-3-3-1,-8 0 1,0-1-291,0 0 0,0-2 0,-2-4-223,-1 0 1,-8 0 0,-7-1-39,-2 1 1,-2-5 0,-3-2 107,-4-3 0,-3-2 0,-5-3 0,-5-4 122,-7-5 1,1-4 0,-2-8 166,9 27 0,-1-1 0,0-2 0,0-1 0,-1-2 0,1 0-26,-1-3 1,0 1 0,1 3 0,0 0 179,1 1 0,1 1 0,-2 3 0,1 1-135,-5-21 0,-2 8 1,2 9-179,-4 7 0,2 10 0,-2 14 147,-1 4 0,-5 3 0,0 2 0,-1-2 0</inkml:trace>
  <inkml:trace contextRef="#ctx0" brushRef="#br0">19444 7267 10743,'0'-15'-798,"3"-2"930,1-4 0,4 3 0,-2 1 0,1-2 251,0-2 1,-1 4 0,2 0-1,-2 2-11,-1 2 1,-2 1-1,-3 1-236,0 1 0,-4 4 1,-5 3-1,-4 6-79,-4 4 1,-8 7 0,-2 5-1,-2 5-107,1 4 0,1 4 1,-3 2-1,3 3-130,1 1 1,1 1 0,5 3 56,2 1 1,8-5-1,6-4 33,3-4 0,9-6 0,5-6 1,5-5 274,4-5 1,6-3 0,-2-6 53,1-3 1,-5-3 0,1-7-1,-7-4 220,-4-2 1,0-1 0,-9-1-172,0-3 0,-2 1 0,-2-3 57,-3 1 0,-2 5 0,-5 3-716,-4-1 1,7 7-1,-3 3 388,2 3 1,4 7 0,1 5 0</inkml:trace>
  <inkml:trace contextRef="#ctx0" brushRef="#br0">19529 7671 19060,'-4'-7'-4605,"1"0"4300,0-1 0,3 0 1,4-1-1,3 2 104,2-1 1,2 2-1,1-1 1,1 0 176,1 1 1,4-2 0,-4 4 0,-1 1 0,-1-1 143,-2 1 0,1-1-4,0 4 0,-6 5 0,-1 3 46,-3 5 1,-1 2-1,0 4 1,-1-1-404,-3 1 1,2 1 0,-4 1 229,1 1 1,1-5 0,1 1-247,0 1 0,-1-2 1,3-1-1,-1 0 191,-2-3 0,-4-2 0,2 0 0</inkml:trace>
  <inkml:trace contextRef="#ctx0" brushRef="#br0">19646 7374 11603,'1'-28'23,"2"5"549,4 4 1,3 5-1,2 7-291,2 3 0,-3 4 0,0 2 0,-2 3-2759,-1 1 2432,1 1 0,2 8 1,0 2-1</inkml:trace>
  <inkml:trace contextRef="#ctx0" brushRef="#br0">19975 7916 8562,'-6'-10'1044,"2"-1"-845,4 0 0,4 5 1,4 4-1229,1 4 1,2 1 1028,-1 4 0,6 5 0,0 4 0</inkml:trace>
  <inkml:trace contextRef="#ctx0" brushRef="#br0">20220 8150 8562,'-6'1'-754,"3"3"814,1 2 0,2 1 0,2 0 0,1 1 473,4 2 1,4 1 0,2-1-117,1 1 1,5-1-1,-3 0 1,2-2-301,0-1 1,0 0-1,3 3-982,0-3 1,-1 2 864,-2-2 0,2 3 0,-3 1 0</inkml:trace>
  <inkml:trace contextRef="#ctx0" brushRef="#br0">20528 8512 13371,'11'-3'760,"0"-1"-29,-1 2 0,7-3 0,4 1 0,5 2-675,1 1 0,-1 6 1,-4 0-366,-1 1 0,1 4 0,1-4 251,-2 0 1,7 8 0,-5-2-1</inkml:trace>
  <inkml:trace contextRef="#ctx0" brushRef="#br0">20965 8746 8469,'7'0'1301,"0"0"-1274,1 0 1,6 8 0,3 4-1,0 2-250,1 2 223,0 3 0,8-7 0,1 3 0</inkml:trace>
  <inkml:trace contextRef="#ctx0" brushRef="#br0">21369 9140 8579,'27'0'-1111,"4"0"1111,-3 0 0,3 5 0,1 0 0</inkml:trace>
  <inkml:trace contextRef="#ctx0" brushRef="#br0">21752 9331 8206,'11'4'-506,"2"2"1,3 2 88,0 4 1,1 1 0,2-1 423,-1 2 1,-2-1-8,2 5 0,2-5 0,-4 2 0</inkml:trace>
  <inkml:trace contextRef="#ctx0" brushRef="#br0">22454 9448 8506,'10'-32'-8,"6"5"0,1 4 0,4 3 0,-1 3 0,-1 0 762,-2 1 1,-5 3 0,0-1-1,-5 2 155,-2 1 1,-2 1-703,-3-1 0,-6 5 1,-5 4-1,-10 5-213,-6 8 1,-12 4 0,-4 8-29,-5 2 0,2-2 0,-4 7 0,1 2-131,0 2 1,24-15 0,1 1 0,-19 17-65,5 0 1,9-1 0,5 2 91,5-2 0,10-5 0,10-7 0,10-4 126,9-2 1,6-10 0,7-1 16,2-5 0,3-2 0,3-2 123,-1-5 0,0-1 1,-6-9-1,-3 0 75,-5 1 0,-9-1 1,-2-2 197,-4 2 1,-5 0 0,-3-1-271,-6 4 0,-7 2 0,-8 2-759,-2-1 1,2 5-1,0 3 1,0 2 626,-3 1 0,5 9 0,1 3 0</inkml:trace>
  <inkml:trace contextRef="#ctx0" brushRef="#br0">22603 9927 10324,'-5'-32'-831,"4"10"2071,-3 4 1,3 9-1209,1 2 1,-1 4 0,-2 1-231,0 4 0,-1 4 0,6 4-200,1-3 1,-1 2 0,4-2-1,0 1 213,0 0 0,1 0 628,4-5 0,0 1-319,-1-4 1,-3 0 0,0 0 93,2 0-181,-5 0 0,6 5 0,-4 1 0</inkml:trace>
  <inkml:trace contextRef="#ctx0" brushRef="#br0">20443 7225 16319,'11'-10'-543,"0"3"0,-1 5 561,1 4 1,-5 5 0,-3 6-337,-1 1 0,-2 4 1,-2-3-1,-1 1 324,-4-1 1,-3-1-1,0-4 218,-1-3 0,0 1 0,1-4 0,-1-2 10,0-1 0,4-3 1,1-4-1,2-6-314,1-3 1,2-3 0,2-3 1,3 0 0,5-4 0,7 0-97,0 1 0,6 3 0,4 2 0,1 4-296,2 3 1,2 4 666,1 8 0,0 4 0,0 2 0</inkml:trace>
  <inkml:trace contextRef="#ctx0" brushRef="#br0">21624 7235 17107,'6'-14'-2279,"-1"0"2058,-1 1 1,-1 5 0,4 2 513,1 1 1,-3 1-20,0 4 0,-7 0 1151,-1 0-1190,-8 5 1,-2-4-1,-5 4-389,0 0 1,-3-4 0,0 3 0,0-3 147,0-1 0,-1 0 0,2 0 443,3 0 1,-2-5 0,6-2-367,3-3 1,4 0-1,6-2 1,1-1 52,3-1 0,8 3 0,8 5-53,4 1 0,5-2 1,-1 4-1,3 0-418,1 2 199,0 1 1,-4 5-516,1 2 1,-6 3-1,2 0 547,-2 1 0,-7 4 0,0 2 0</inkml:trace>
  <inkml:trace contextRef="#ctx0" brushRef="#br0">22571 7331 8588,'0'-11'-109,"0"-3"0,1 1-283,2 4 1,7 3 0,4 6 0,-1 0 261,-1 0-36,-6 0 1210,-1 0 349,-5 0-106,-5 0-1287,4 0 0,-9 5 0,4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15093 9438 17696,'0'-18'-2087,"0"1"0,0 2 1309,0 2 0,0 1 935,0 2 0,0 3 1,-1 1-423,-3 1 348,3 1 1,-5 6 0,3 1 0,-3 4 32,0 3 1,-3 1 0,0 2-52,-4 2 1,0 7 0,-4-1 0,-2 3-99,-1 2 0,-2-2 0,0 4 250,-3 2 0,3 0 0,-3 3-91,2 3 0,6-3 1,0 2-1,2-1 0,2-2-34,1-1 0,5 1 1,1 0-40,1 0 0,2 0 1,3 0-1,0 0-211,0 0 0,0-1 0,0-2-60,0 0 1,0-1-1,0 3 23,0-3 0,0 2 1,0-4 55,0 1 0,0 0 0,0 3 0,0-3-68,0-1 1,0-1 0,0-3 87,0 3 0,0-6 1,0 1-1,0-4-34,0-3 1,-2-1 265,-1-1 0,-3 0 139,-5-1 0,4-3 1,0 0 103,-1 2 1,2-3-53,-1 1 1,4-4-253,0 4 1,2-3-1,0 2 1,-2 0 101,0 0 1,-1-3 0,4 4-103,0 1 1,0-2 0,0 1 14,0 2 0,0-3-92,0 1 0,0-4-208,0 4 1,5-4 0,2 0 0,2-2 84,2-1 1,0 4 0,-1 1-55,1 1 0,1-3 0,1 4 93,1 2 0,0 0 0,-2 2-36,2-1 0,-2 5 1,2-1-1,-2 0 195,-1 1 0,-1-2 1,1 4-46,-1-2 1,5 3 0,0-3-1,0 1-54,1-1 1,3 3 0,-2-3 55,3 2 0,2-3 1,-1 2-129,0 0 0,2-2 0,0-2 0,2 1 18,-1 1 1,-5 1 0,-3-2 64,0 2 0,1-1 0,-2-2 64,-2 2 0,-2-2 0,-1 3 1,-2-1-17,-1 0 0,0 0 1,4-3 38,0 0 1,0-1 0,2 1-46,2 0 0,0-4 0,-2 0 0,2 0-45,2-1 1,-4 2 0,2-4 68,1-2 0,-3 3 0,3 0 0,-1-1 18,-2 1 0,-1 2 0,-1-3 83,0-2 1,-1 0 0,1 1-2,-1 0 1,1 1 0,0-3 0,-1 1 133,1 2 1,3 3-1,0-2-85,-1 1 1,3 1 0,-2 3-302,-1 1 0,2 0 0,1-1 0,-1 0-35,0-3 1,1 1 0,-3-3 164,1 1 1,0-4 0,-3 2 296,-1-3 0,6-1 1,2 0-1,2 0-51,1 0 0,5 0 1,3-1-171,6-3 1,1 3 0,6-3 0,-1 3-22,3 1 0,2 4 1,-2 0-137,-2 2 1,2-2 0,-10 3-1,-2 0 218,-2-1 1,-4 2-1,0-4 27,-5-2 1,-2 3 0,3-1 81,3-2 0,-2-1 0,3 0 0,0 2-184,2 0 0,7 1 1,3-3-105,0 2 0,3-1 1,-2 1-127,3-2 0,0 1 1,1 0-1,-2 1 46,-2 0 0,1-2 0,-4-1 0,-1 0 188,2 0 1,-8 1 0,2 2 7,-4 0 0,-1 1 0,-2-4 77,1 0 1,0 0 0,-4 0-112,0 0 1,0 0-1,2 0 1,1 0-130,0 0 0,2 0 0,-2 0 0,1 0 1,4-2 0,-1 0 0,-1-3 54,-2-1 1,1 3 0,-2-4 201,0-1 1,-3 2 0,-3-1 122,-4-2 1,2 3 0,-2 0 18,-1 2 1,3-5-1,2 3 1,2 1-201,1 1 0,2-1 0,2 2-256,3 0 0,-1 2 1,2 0-1,-1-1 33,-1-2 1,4 1 0,-4 3 13,0 0 1,-1-4 0,-6 0 241,-2 2 0,1-3 0,-5 1 0,-1-2 263,-1-3 1,2 1 0,0 0-237,-1 1 1,4 0 0,1-4-1,0 2-156,0 2 1,3-3 0,0 3-184,2-2 0,2-2 1,-4 0 101,1 1 1,2-1-1,1-1-63,-1-2 1,-5 2 0,-2-2-1,1 2 106,-1 1 0,3 0 0,-4-2 44,1-2 0,2-2 0,-4 3-8,2 1 0,-1-3 1,3 2-1,-1 1-117,1 1 0,-4-2 0,1 0-57,-1 1 1,-3 1 0,2 1 0,-3 1-16,-4-1 0,6-1 0,-3 0 30,2 2 0,0-7 1,-1 7-1,-1-2 25,1 0 0,1 0 1,1-1 54,1-1 0,1 0 1,-2 3 82,1 0 0,4-3 0,-4 0 1,0 1-30,2 1 1,-4 2 0,2-1 18,-2 0 1,-5 1 0,-1-1-52,-2 0 0,0 1 0,-4-2 1,0-1-202,0-1 0,0 0 0,0 3-102,0 0 0,-4 1 1,0-1-18,-2 0 1,0-3-1,-2 0 1,0 1-18,0 1 0,2 0 1,-1-1 35,-1-1 0,2 0 1,0 3 114,1 1 0,-3-1 0,2-1 0,-1-1-79,0-1 0,5 0 0,-3 3 139,0 1 1,3-1-1,-4-1 122,1-2 0,-2 2 1,2-2-1,1 2-30,-1 1 0,-3 1 1,1-1 104,-3 1 0,-1-1 1,1 0 22,-1 1 0,-3-1 0,-1 0 0,-1 1 97,1-1 0,-4-3 0,2-2-77,1 0 0,-4-1 1,2-2-1,-2 2 101,-1-2 0,-2 2 1,0 1-143,-2 0 1,-5 2 0,2 4 48,-3-1 1,-1 5 0,2 1 0,0 2 116,2-1 0,3-4 0,-2 2-58,1 0 0,2-5 0,5 2 0,1-4-66,-1 0 1,-1-4 0,-1 1 48,0-1 1,-4-3-1,-1 4 54,-1-1 1,-2 2 0,-2 4-1,-3 0-64,-1 1 0,-4 4 1,-6 2-228,-1 3 1,-4-2 0,5-1 60,4 2 1,-1-4-1,5-1 1,1-3 12,5 0 1,5-1 0,-3 0 177,0 1 1,-1-5-1,1 0 69,0-1 1,4-2 0,-2-2 0,0 1 50,0 1 1,3 2 0,-2-1-302,0 6 1,3 2 0,-7 5 1,-3 2 1,1 1 0,-5 1-171,1 0 1,1 0 0,-2-1 0,0-3 143,3-3 1,5 1-1,5-1 41,1-1 1,2-3-1,0-2 1,0-2 42,4-2 1,-2-1-1,5-2-1,1 3 0,-3-6 1,2 4-72,1 0 1,-2 5-1,-1 0 1,-1 1-67,-6-1 0,1 2 0,-5-2-8,1 2 1,-8 1-1,3 1 1,-3-1-20,1 0 0,1 1 0,1-1 80,-1 0 0,3 0 0,2-4 69,1-2 0,-2 0 0,3-1 0,1-1 158,2-1 1,-3 0 0,0 1-61,2 2 1,0 0 0,2 0 0,-2 6 35,-1 2 1,0 7 0,-3-2-94,1 3 0,-4 1 1,1 0 14,-6 0 1,3 0 0,-1 1 0,4 2 137,-1 0 0,1 2 0,0-3-66,4 2 0,4 0 0,2-4 0,2 0 154,-2 0 1,2 0-1,1 0 136,0 0 0,-3 0 0,3 0-167,-1 0 1,-3 0 0,2-2 0,-3 0-172,-4-2 0,2 0 1,-5 1-68,2 0 1,-2-1 0,2 4 0,-1 0-17,-3 0 0,0 6 0,-2 4-243,0 3 0,-1 4 0,-2-1 0,-1 0-228,-2 3 0,4-2 508,-2 1 1,8-1 0,2 5 0</inkml:trace>
  <inkml:trace contextRef="#ctx0" brushRef="#br0">16189 12076 25666,'10'-10'124,"1"-4"0,0-1 0,-2 1 0,-1 0-762,0 0 0,-6-1 0,1 0 1,-1-1 202,-2-1 1,0-3-1,0 4-132,0-1 0,-5 2 1,-2 5-1,-4 2 130,-3 1 1,-3 5-1,-5-1 474,-3 6 0,-3-1 0,-8 5 0,-3 1 75,-2 2 1,-3 4 0,-1 0-38,-1-1 1,-5 2 0,3 1-58,-1 0 1,3-1 0,6 2 100,1 2 1,4 6 0,-3 3-1,1 3 92,3 1 0,2 1 1,1 3 127,-1 3 1,8-2-1,-5 1-188,6-1 0,3 2 1,2-2-187,4 0 0,7-2 0,3 0-175,3-2 1,1 4 0,1 2-1,4 2-264,5 2 0,6-1 0,5 1-196,0 0 0,5-4 0,3-2-14,1 0 1,7-5 0,2-5 400,2-1 1,7-6 0,2-7 338,6-4 1,0-6 0,3-8 71,-1-5 0,-28 1 1,1-2-1,-1-3 0,-1-1 1,0 0-1,0-2 98,-2 0 1,-1-1 0,1-1-1,-2 0 1,-1-2 0,0-1 6,0 2 0,0-2 0,0-2 0,-1-2 0,1 1 0,0-1-74,-3 1 0,0 0 0,-3-1 1,-2 0-1,1-2 0,-2 0-57,-1 0 1,-2-1 0,-1-1 0,0 0-1,5-26-84,-5 4 0,-7 4 0,-8 7 0,-7 2-336,-5 3 1,-9 9-1,-5 7 14,-4 8 0,-9 6 1,-7 6 303,-6 0 0,0 4 0,26-2 0,0 2 0,-1 0 0,1 1 0,-2 1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19231 4341 8400,'-7'-3'-212,"1"-2"0,1-1 0,3-2 269,1-2 1,1 3 0,1 0-1,2 0 1,6 0 34,4 0 1,0 4 0,4-1 0,2 0 0,2 1-83,4 0 0,-1 2 1,5 1-1,3 0-9,3 0 1,6 0 0,2 0-22,5 0 0,5 1 0,3 2 1,2 0 27,1-1 1,-29-1-1,1 0 1,2-1-1,0 0-27,1 0 0,0 0 1,3 0-1,1 0 1,0-1-1,-1 0 1,1 0-1,-1 0 95,1 0 1,0-1 0,1-2 0,0-1 0,1 2-1,-1 0-90,2 1 0,-1-2 0,-2 0 0,-1 0 0,1 2 0,0-1 84,-2 0 1,0 1 0,-3 0 0,-1 0 0,1-1 0,-1 0 9,-1 1 0,-1-1 1,20-1-1,-3 0 1,-6-2 66,-5 0 0,0 0 0,-6 3-100,-1-4 0,-7 2 0,-4 0-29,1 1 0,-4 2-436,-1-1 1,-5 2 194,-2 1 1,-1 4 0,1 3-525,-4 3 0,-2 1 904,-1-1 0,5 10 0,1 3 1</inkml:trace>
  <inkml:trace contextRef="#ctx0" brushRef="#br0">5584 4831 10084,'0'-6'-166,"0"-4"1,0 3 0,0-2-1377,0-2 884,0 0 0,-1 2 775,-3 2 0,3 1 1,-3 4 35,-1-2 0,-1-3 0,-5 2 94,1-1 0,-1 3-194,0-4 1,1 4-1,-1 0 1,0 2-120,1 1 0,3 0 1,0 0 113,-2 0 0,0 0 166,-2 0 1,4 0 0,1 1 198,2 2-365,0-2 1,5 4-23,3-5 1,3 1-1,6 2 1,3 0-73,4 0 1,4-2 0,9-1 44,3 0 0,6 0 0,9 0 1,6-1 31,-26-1 0,2 0 0,1 0 0,1-2 1,4-1-1,0 0 23,2-1 1,0 1 0,-1 0 0,-1 0 0,0 1 0,-1 0-24,-2 0 0,0 1 0,-2 2 0,-1 0 0,-2-1 1,-1 0-1,24 1-6,-7 1 0,-7 0 0,-11 0-74,-4 0 1,-4 4 0,-3 0-156,-4 2 0,-4 1 0,-3 4-153,-3 0 0,-3 0 1,-2 4 356,-3 2 0,-1 3 0,-6 2 0</inkml:trace>
  <inkml:trace contextRef="#ctx0" brushRef="#br0">9477 5075 10911,'-21'-4'-285,"1"2"0,2-2 0,3 0 0,0 1 0,0 0 636,-1 2 1,3 5-1,-2 0-260,4 2 0,3 0 0,3 2 0,0 0 26,2 0 1,3 1 0,5 1 61,6-3 1,5 1 0,10-4 22,6-2 1,5-1-1,7-2 1,3-1-74,6-2 0,5-4 1,-26 5-1,0 0-161,0 0 1,0 0 0,2-1 0,0 0 0,2 1-1,0 1-130,2-1 1,1 0 0,4 2 0,2 0 0,1-1 0,0 0 17,-1 1 1,0 1-1,-2 0 1,0 0-1,-3 0 1,0 0 0,-2 0-1,0 1-19,-2 1 0,0 0 0,-5-1 0,-2 0 0,28 5 198,-9-1 1,-9 2 0,-3-4 64,-3 0 0,-7-2 0,-5-1 450,-5 0 374,-9 0-693,-3 0 1,-4 1-1137,0 3 0,-1-2 1062,-2 5 0,-8 5 0,-5 4 0</inkml:trace>
  <inkml:trace contextRef="#ctx0" brushRef="#br0">17221 8810 8543,'-6'-6'-51,"-3"-3"1,5 3 0,-1-1 249,0 0 1,2-1 91,3-2 0,0 3 1,1 1-1,1 0 226,2 0 0,4 4-176,-1-2 0,3-1 1,0 1-284,1-2 0,3 3 0,1 0 0,2 2-101,2 1 1,4 0 0,5 0 7,2 0 0,6 0 0,12 0 68,9 0 0,3 0 0,-24 0 0,0 0 0,2 0 0,1 0 49,3 0 0,0 0 0,2 0 0,0 0 0,2 0 0,0 1-150,-1 1 0,0-1 1,2 0-1,0-1 0,-4 3 1,-1-1 88,1 1 0,0-1 0,1-1 0,-1 0 1,-1 3-1,0-1 0,-2 1 0,0 0-24,-3-2 1,0 1 0,0 2-1,0 0 1,-3-2 0,-1 1 16,0 1 0,0-1 1,-1 1-1,0 0 0,27 3 60,-6-1 1,-4-1-1,-8 2 1,-1-2 136,-1-1 1,-6-1 0,-1-4-64,-6 0 0,0 0 1,0 0-1,0 0-71,0 0 1,-1 1 0,-4 1-408,1 2 1,-1-1 0,0-2-155,1 3 1,-6-2-1,-2 5 484,-2 2 0,-6 0 0,-1 2 0</inkml:trace>
  <inkml:trace contextRef="#ctx0" brushRef="#br0">5137 9491 15501,'-10'-5'-298,"-1"3"0,1-5 0,0-2 0,3 0 346,3-2 0,3 4 0,1 0 324,0-1 0,0-2 10,0 0 0,1 4 354,3 2 0,2 3-8,5 1 1,-1 4-774,1-1 0,1 4 1,2-3-1,4-2 220,2-1 0,7-1 0,5 0-41,6 0 0,12 0 0,9 0-18,-25 1 1,1-2 0,6-1 0,2 0 0,5-1 0,1 0 0,1 0 0,0 0-359,2 1 1,0 0 0,2 0 0,0 0 0,0 0 0,1 0 209,-1 1 1,0 0-1,-7-2 1,-2 1 0,1 0-1,-2 0 1,-4 1-1,-1 0 32,-3 0 1,-2 1 0,0-1 0,0 1 0,-3-1 0,-1-1 50,26-1 1,-13-2 0,-3 3 0,-4-2 273,-5 2 1,-10-3-1,-1 2 314,-3 0 0,-7-2 0,-3 1 355,2-2 0,-5 2-653,0-3 0,-2 5-1775,2-2 502,-3 3 1,7 2 0,-4 3 736,-2 3 1,-1 7 0,-1 3 0</inkml:trace>
  <inkml:trace contextRef="#ctx0" brushRef="#br0">10626 10587 8484,'-17'-11'-207,"2"1"1,6-1 0,0 0 0,2 2 0,0 1 1215,1 0 1,0 6-1025,3-1 21,2 1 0,-4 7 130,5 2 0,1-2 0,3-2 0,4 0 25,5 0 1,5-1-1,6 1 1,5-2-31,1-1 0,8-1 1,5-1-57,5-2 0,10-1 1,-26 4-1,0 0-33,2 0 1,2-1 0,2-2-1,2 0 1,1 2 0,0 1-1,2-1 1,0 0-113,-1 0 1,1 0-1,0 1 1,0 0 0,-4 0-1,0-1 114,-1 1 0,1 1 0,-3-2 0,0 0 0,-2 0 0,0 1 12,-1-1 0,-1 1 0,29 0 0,-13 0 0,-5-1 15,-7-2 0,-7 0 1,-6 4-24,-4 0 1,-3 0-117,-6 0-272,-4 0-16,-1 5 0,-9-2 0,1 4-563,0 1 0,-1 1 1103,0 2 0,1 0 0,3-1 0</inkml:trace>
  <inkml:trace contextRef="#ctx0" brushRef="#br0">19124 10949 8520,'-10'-16'12,"3"6"0,1-2 0,0 4 631,0-1-672,4 5 0,-2-1 244,8 5 0,-2 0 0,5 0 0,1 0-12,2 0 1,0 1 0,2 1-1,1 2 16,1-2 0,5-1 0,-1 1-58,2 1 0,3-2 1,1 3-1,5-3-45,2-1 1,2 0 0,2 0-72,4 0 0,6 0 0,2 0-34,2 0 1,5 0 0,5 0-1,1 0 2,1 0 0,-31-1 0,0-1 0,1 0 0,1 0-59,-2 1 1,0 0-1,3 0 1,0 0-1,-1 1 1,0 0 74,0 0 0,1 0 0,2 0 0,0 0 0,0 0 1,1 0-1,1 0 0,0 0-18,2 0 1,0 0-1,-1 0 1,1 0-1,1 0 1,0 0-122,0 0 1,-1 0 0,3 0 0,-1 0 0,0 0-1,1 0 114,1 0 0,1 0 1,-1 0-1,1 0 1,0 0-1,1 0 1,0 0-1,-1 0 14,0 0 1,1 0 0,0 2-1,1 0 1,-2 0 0,0 0 10,1-1 0,-1 0 0,2 0 1,0 0-1,-4 0 0,0 1 1,2-1-1,-1 1 23,1 0 1,0-1-1,0-1 1,1 1-1,-3-1 1,1 1-11,-3 1 0,0-1 0,-2 0 0,0 0 0,-3 0 0,1 1 0,-2-1 0,0 1-24,1-1 0,-1 1 0,25-1 0,-1 4 75,-6 0 1,-9-3 0,1 4-38,-4-1 1,-7 3 0,-1-2 0,-6 1-25,-3 0 0,-2-1 0,-1 2 22,-2-1 0,-3-3 0,-4 2-230,0-1 280,-1 3 0,-4-6-1185,-2 5 602,-3-4 1,-2 5 0,-3-5-936,-3 0 1,-2 2 1413,-2-2 0,0 5 0,1-2 0</inkml:trace>
  <inkml:trace contextRef="#ctx0" brushRef="#br0">3255 11683 17873,'-11'0'-375,"1"0"0,-1 0 0,0 0 0,1 0-163,-1 0 0,0 0 0,1 0 709,-1 0 0,4 0 383,0 0 239,4 0-1010,-1 0 0,8-4 1,4 1 335,1 0 1,2 2 0,1 0-165,2-3 0,2 3 0,7-3 107,2-1 1,6 2 0,10-4-1,4-1-4,4-1 0,-19 3 0,2 1 0,2-1 0,3 0-48,3-1 0,2 0 0,2 1 1,1 0-1,6-1 0,2 0-157,0 1 1,1 0 0,2 1 0,0-1 0,2 2 0,2-1 0,-1 1-1,0 0 121,0 0 1,-1 1-1,-1 1 1,-1 1 0,-4-1-1,-1 0 1,-1-1 0,-1 1 123,0-1 1,-1-1-1,1 0 1,-1-1 0,-1 1-1,-2 0-154,-2 1 1,-2-1-1,-2 1 1,-1-1 0,-3-1-1,0 1 101,-3 0 1,0 0 0,-2 0 0,0 0-1,21 1 54,-6 0 1,-10 2-1,-3 1 1,-6 0-118,-3 0 1,-7 1 0,-2 3-160,-2 3 0,-6-1-199,-2 1 1,-2-1 0,0 2 0,2-1-214,-2 1 1,3 3 420,-2 3 1,6-2 0,-3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33.925"/>
    </inkml:context>
    <inkml:brush xml:id="br0">
      <inkml:brushProperty name="width" value="0.05" units="cm"/>
      <inkml:brushProperty name="height" value="0.05" units="cm"/>
      <inkml:brushProperty name="color" value="#E71224"/>
    </inkml:brush>
  </inkml:definitions>
  <inkml:trace contextRef="#ctx0" brushRef="#br0">635 8 24575,'-5'-4'0,"-5"1"0,-6 3 0,-13 0 0,-10 0 0,-8 0 0,-4 0 0,7 0 0,8 3 0,10 10 0,7 10 0,4 9 0,-4 11 0,-7 15 0,-11 20 0,14-31 0,-1 2 0,-2 1 0,1-1 0,-22 37 0,13-21 0,14-22 0,10-15 0,5-8 0,3 6 0,9 16 0,15 23 0,18 20 0,-12-35 0,2 1 0,2 2 0,2 0 0,0-2 0,0 0 0,-3-4 0,1-3 0,27 33 0,-5-17 0,1-13 0,8-10 0,8-8 0,9-6 0,5-5 0,2-6 0,-2-6 0,-2-10 0,-8-15 0,-6-14 0,-10-12 0,-12-1 0,-12 3 0,-10 1 0,-2-5 0,-1-11 0,1-11 0,-2-3 0,-6 7 0,-6 9 0,-6 10 0,-6 5 0,-10 1 0,-14-1 0,-14-2 0,-8-1 0,-5-2 0,-4-5 0,-1-6 0,-1-4 0,5-1 0,10 5 0,10 9 0,6 8 0,3 9 0,0 7 0,-3 4 0,-2 2 0,-2 3 0,1 1 0,5 5 0,9 3 0,5 1 0,6 2 0,2 0 0,0 0 0,1-1 0,1 0 0,1 2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9062 5277 11848,'-7'0'-1673,"0"0"1460,-1 0 0,2 0 380,-1 0 1,4-1-233,0-2 0,2-3-491,1-5 0,3 4 434,1 0 0,3 3 121,-4-3 0,2 5 1,-2-3-215,0 1 276,1 2 0,-4-4 5,0 3 0,0 1 0,0-6 11,0 0 0,0 2 54,0-1 0,0 0 98,0-4 1,0 1-156,0-1 0,1 5 1,1 2-55,2-1 0,-1 4 1,-3-5-1,1 3 18,3 0 1,-2-1 78,5 4 0,1 0 0,2 0-35,1 0 0,1 1 0,2 2 0,4 0 23,2 0 1,1 1 0,1 0 27,3-2 1,1 3 0,4-1-45,-2-2 1,0 3 0,4-2 0,0 0-28,0-2 0,-1-1 0,-1 0-5,-2 0 0,4 0 0,3 0-35,0 0 0,1 0 1,1 0-1,1 0-57,2 0 1,-2-4 0,-1 1 57,0 0 0,2 1 1,-2 0 43,1-2 0,-1 1 0,2 3-25,-3 0 1,0-2-1,1 0 1,1-2-18,2 2 1,-2 1-1,0 1-37,-2 0 0,6 0 0,-1 0 0,4 0-22,0 0 1,-1 0 0,-2 0-25,1 0 1,4 0-1,1 0 19,1 0 0,-5 0 0,-5 0 48,1 0 1,1 0 0,1 0 0,-3 0 35,-4 0 1,2 0 0,-1 0-15,2 0 1,-4 0 0,2 0-26,-3 0 1,0 3 0,2 1 0,3-2-7,0 0 1,0-2 0,-4 0-1,2 0 0,4-2 0,-1 0-3,2-2 1,1-3 0,-2 4 0,-2-1 3,-2 0 0,2 1 0,-5-3 12,-2 2 1,-3 0 0,2 4 25,-2 0 0,-4 0 0,1 0 0,-3 0-22,-1 0 0,1 0 0,-1 0-14,0 0 1,0 0 0,-1 0 28,-2 0 0,1 0 0,-4 0 0,2 0 32,2 0 1,-4-1 0,1-2-26,-1 0 0,-2-1 1,4 4-1,-2-1-10,-2-2 0,-1 1 0,0-1-27,2 2 1,-1 1 0,3-2 8,0-1 0,1 2 0,-1-3-10,0 3 0,-2-3 1,3 1-1,-2 1 14,-2 0 0,3-1 0,-1-1 11,2 2 1,-4 0-1,1-1 1,-2 0 9,-2 0 0,4 2 0,1 1-27,-2 0 0,-2-3 0,1-1 23,2 2 0,-1 0 0,5 2-9,1 0 0,1 0 0,1 0 0,2 0 45,2 0 0,2 0 1,6 0-72,2 0 1,-1 0-1,3 0-4,4 0 0,-7 0 0,6 0 0,-3 0 3,-2 0 0,2 0 1,-3 0 11,1 0 1,1 0 0,-4 2 5,0 1 1,-4-2 0,0 3 0,1-3 5,-2-1 0,3 4 1,-4-1-9,1 0 1,1-2-1,4-1-17,0 0 0,0 0 1,0 0-1,1 0-7,2 0 1,0 0 0,2 0-31,0 0 0,0 0 1,-3 0 27,1 0 0,0 0 0,-6 0 0,-2 1 2,-1 2 1,4-1 0,-3 1 14,0-2 1,-1 3 0,-3-1-3,2 0 0,-2-1 0,4 1 1,-1 0 32,-2-1 1,3 0-1,2-2-26,1 0 1,2 0 0,-1 1 0,-2 1-19,0 2 1,-1-1-1,4-1 5,0 1 1,-1-2 0,-2 4-7,0 0 1,-2-4 0,2 4 0,-1-2 1,-2 1 0,2 3 0,-2-4 15,1 0 1,1 1-1,4 0 1,0 0 6,0 0 0,1-3 1,4 4-12,5 0 0,1-3 0,3 4 0,-2-1-30,-2-3 1,6 3 0,1-1 20,3-2 1,1 3-1,-1-2 1,-1 1 1,-1 0 1,2-2 0,2 2 9,-2 1 1,-4-4-1,1 3 1,2-2 11,1 2 1,-2-3 0,-2 2 2,-1-1 0,4 1 0,-1 1-20,2-2 1,0 3 0,-1-2 0,-3 1-24,-1 1 1,4-4 0,-1 2-32,2-1 1,-2 1 0,-2 1 0,0-2 36,1-1 0,-1 3 1,3-1 7,-1 0 1,-5-2-1,2-1 1,0 0 28,3 0 0,-5 0 0,0 0 36,0 0 1,1 0-1,0 0-44,3 0 1,-1 0-1,-2 0 1,-2 0-1,-2 0 0,2 1 0,1 1-7,1 2 1,0-1 0,-4-3-5,1 0 0,1 4 0,1 0 0,1-2-2,-1-1 1,0 0 0,-1 2-3,3 0 1,2 1 0,-2-4 12,2 0 1,-3 0-1,2 0 1,2 0 5,2 0 1,-5 0-1,7 0 13,-2 0 0,-2 0 1,2 0 11,2 0 0,-5 0 0,6 0 0,-3 0-48,2 0 0,0 0 0,7 0 0,-31 0 0,1 0-8,0 0 0,1 0 1,0 0-1,-1 0 1,1 0-1,0 1-42,0 1 0,0-1 0,2 0 1,-1 0-1,1 0 0,0 1 80,-1-1 1,0-1 0,0 0-1,-1 0 1,1 0 0,-1 0 0,1 1-1,-1 0 9,0 0 1,0 1 0,1-1-1,0-1 1,-3 2 0,0 0-29,1-2 1,1 1 0,2 1-1,0 0 1,1-1 0,-1 1-2,-1-1 1,0 0 0,1 0-1,0 0 1,25 0 0,-29 0 0,0 0-4,0 1 1,0 0 0,1 0 0,1-1 0,0 0 0,0-2 32,27 1 1,-3 0 0,0 0 35,1 0 1,-1 0 0,-4 0 0,-1 0-3,-1 0 1,-5 0-1,2 0 0,-2 2-3,-2 1 0,0-2 1,-7 3 2,-2-3 1,3-1 0,-3 0 0,-3 0 25,-5 0 1,-4 0 0,-2 0-57,-2 0 1,1 0 167,-5 0 399,0 0-705,-8 0-447,-1 0-289,-5 0 1,-5 1-1,-2 3-1194,-2 3 1989,-2-2 0,-4 9 1,-2-2-1</inkml:trace>
  <inkml:trace contextRef="#ctx0" brushRef="#br0">10658 6065 10434,'-11'-5'-424,"1"-1"1,-1-4 0,1-1 0,2 1 200,1 3 1,4-1 65,-5 5 255,6-1 1,-1 4-1,5 1 30,1 3 1,7-3-1,1 2 16,5-1 1,5-2 0,4 0 0,5 0 155,4 0 0,6 0 0,9-2-237,4-1 0,-21 1 0,1-1 0,1-1 0,0 0 0,4 1 1,0 0 0,2 1 1,2-1 0,1 0 0,0-1 0,0 2 0,0 1-158,-1-1 1,0 1 0,-3 1 0,0-1 0,0 1 0,0 0 133,-1 0 1,0 0 0,-2 0 0,0 0 0,-2 0 0,-1 0-63,27 0 0,-9 0 0,-5 0 1,-2 0-52,-1 0 1,-7 0 0,-4 0-128,-6 0 0,-1 1 0,-3 3-581,-2 3 780,-5 7 0,2-1 0,-6 5 0,-3 0 0</inkml:trace>
  <inkml:trace contextRef="#ctx0" brushRef="#br0">10934 7703 14796,'0'-10'-707,"0"-1"0,0 0 0,-1 2 0,-1 1 334,-2 1 1,1 3 0,2-2 0,-3 1 668,-3 3 1,-3 1 1012,0 1-1056,-1 0 0,15 0 0,8 0 1,10 0-40,10 0 1,14 0 0,13 0-153,-25 0 0,1 0 1,7 0-1,3 0 1,7 0-1,2-1 1,5-1-1,2 0-239,-19 0 1,1 0 0,1-1 0,1 0 0,1 0 0,1 0 0,1-1 0,1 1 0,-1-1 258,1 0 0,1 1 1,-1-1-1,1 1 1,0 0-1,0 0 0,-1 0 1,-1 0-1,0 1 2,-2-1 0,0 1 0,0 0 0,-1 1 1,0 0-1,0 0 0,0 0 0,0-1 0,0 0-50,1 1 0,-1-1 0,1 1 0,2 0 0,0 0 0,0 0 0,0 0 1,0-1-1,-1-1 0,0 1 0,0 1 0,0-1-176,0 0 1,1 0 0,-1 0 0,-1 0 0,0 0-1,0 0 1,1-1 0,1 1 0,-1 0 169,0 0 0,-1 1 0,0 0 0,-2 0 0,-2-1 0,0 0 0,19 0 0,-1 1 26,-4-1 0,0 1 1,-4 1-1,0-1 0,-2 1 1,-1 0-1,-2 0 1,0 0 47,-5 0 1,-1 0 0,-4 0-1,-1 0 1,-4 1 0,-1-1 107,27 4 1,-9-3 0,-7 4-130,-5 0 0,-9-4 0,-4 4-234,-5-1 1,-5-1 523,-7 4 1,-2 0-1679,-5 3 1,-8 2 1266,-3 2 0,-12 3 1,1 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10466 12215 8082,'-9'-26'1672,"3"7"0,-5 7 0,7 17-2235,2 13 0,-2 10 0,-6 0 0,-6 3 0,-9 2 462,-5 3 0,-6-3 1,-3 1-1,-3-4 0,0-6 123,-1-1 1,1-10 0,0-4-1,5-5 353,5-9 1,9-7 0,10-13 136,5-3 0,4-3 0,9-1 0,7 0 21,8 1 0,11-5 1,10 1-417,8 0 1,4 7 0,-23 16 0,1 0 0,-1 2 0,-1 1-59,29-5 0,-1 4 0,-6 3 1,-6 4-107,-10 6 1,-9 7 0,-12 8 75,-7 2 0,-11 1 0,-11 1 165,-8-1 1,-8-1 0,-4-1 130,-4-1 0,-6-5 0,-1 1 0,1-4 145,1-3 0,5-3 0,0-9-73,-1-5 1,9-6 0,7-5 0,11 0-449,9-1 0,10 0 0,9-2-1181,12 0 1,10 3 0,9 8 1231,4 5 0,6 3 0,3 5 0</inkml:trace>
  <inkml:trace contextRef="#ctx0" brushRef="#br0">10541 13194 8174,'-21'-16'1033,"4"6"0,4-2 1,6 5 539,7 2 0,5 2 1,5 4-1218,1 2 1,0 0-1,-1 5-430,1 4 0,3-2 0,0 6 0,-1-2-122,-1 0 1,-1 1-1,-2-2-128,-2 2 1,1-1-1,-4-4 123,-2 1 1,-2-1 317,-3-3 1,-3-3-1,-6-4 77,-2 0 0,2-2 0,-3-4 0,1-5 91,-1 0 1,6-2 0,5 0-145,3-2 0,2 1 0,3 4-40,3-1 0,7 2 1,4 1-199,2 5 0,-2-2 0,-2 2 0,0 1-92,-3 5 0,-3 3 0,-3 4 203,-3 1 0,-9 3 0,-4 0-1,-4-1 0,-10-4 0,2-3-9,-1-2 1,-4 0-1,1-5-89,1-3 1,6-3 0,4-6 0,4-2-861,2-2 1,10-2 0,11-4-1455,10-2 2399,14 0 0,-9 14 0,2 1 0,2-1 0,1 0 0</inkml:trace>
  <inkml:trace contextRef="#ctx0" brushRef="#br0">11732 12002 8079,'-21'-11'672,"2"-3"0,4 0-160,4 1 1,7 5 0,2 2 0,4 0 97,5 0-602,-2 4-108,0-3 1,-10 5 0,-2 1 5,-2 3 0,-2-2 0,-1 5 380,-2 1 1,2-2 0,-2 0 114,2-1 1,5 2 0,1-2 209,1 1-520,2 1 0,4 2 0,4-2-400,5-3 0,1-3 0,3-1 7,-2 0 1,-1 0 0,-1 0 0,1 0-43,0 0 0,-5-1 314,-3-3 0,-2 2 0,-2-5 576,-2-1 0,0-2 1,-4-1 190,-1 1 1,-2-2 0,1-1 591,2-1-936,2-5 1,5 6-242,0-5 0,0 5 0,1-1 0,3 2-333,3 1 1,4 6 0,2 1 269,1 3-1975,9 1 1,-6 9 1885,4 5 0,0 10 0,-4 3 0</inkml:trace>
  <inkml:trace contextRef="#ctx0" brushRef="#br0">11626 13045 8021,'-22'-38'0,"7"0"0,6 5 560,7 1 0,12 1 1,9 8-318,4-2 0,1 0 0,3 5 0,0 2 281,1 4 0,-5 7 0,2 3-214,-2 3 1,-2 1 0,-1 1-394,-2 3 0,-8 5 1,-6 7-98,-3 0 0,-3 2 0,-4 3 1,-6-1-36,-3-2 0,-7 2 0,-4-3 210,-1-1 0,3 0 0,0-7 173,1-2 0,2-2 0,1-5 299,2 0 1,3-5 0,5-3-123,3-5 1,8-5 0,11-7-1,9-2-238,10 0 0,6-3 0,5 6 70,1 0 0,-1 3 0,-1 4 33,-6 7 0,-2 4 0,-12 6-92,-4 0 1,-5 1-1,-6 2-140,-6 4 1,-11 4 0,-9 2-1,-5 1-282,-2-1 1,0-1-1,-2-1-596,5-1 1,2 0-1,3-2 900,2-1 0,4 0 0,-3 4 0</inkml:trace>
  <inkml:trace contextRef="#ctx0" brushRef="#br0">11945 13736 8096,'-17'17'23,"2"-2"1,4-4-163,1 0 1,-1-1 643,0 1 1053,1-5 1,0-6-1,4-6-577,6 0 0,2-4 0,6 3-675,4-2 0,-2-2 0,6 2-362,-1 2 0,-3-3 0,3 4-198,1 0 0,-5-3 0,4 3-560,-4 0 0,-4 1 0,1 5 107,0 0 0,-5 2 1118,-3 1 0,-4 8 1,-8 7 204,-2 2 0,2-3 0,-4 1-134,1 1 0,3-2 1,-2-1-247,2-1 1,5-2 0,0-5-555,-1-5 0,3-3 1,2-5-152,1-5 0,-1-7 1,-1-8 174,2-3 0,1-6 1,1-2 382,0 2 0,0 2 0,0 2 0,0 3 330,0 1 0,0 6 1,1 7-536,2 5 1,3 3 0,5 6-490,0 3 0,-1 3 605,1 7 0,0 7 0,-1 7 0</inkml:trace>
  <inkml:trace contextRef="#ctx0" brushRef="#br1">13242 11651 8428,'-4'-43'212,"3"5"1,-2 5-1,6 7 1,4 9-1,2 5 514,2 5 1,-2 3 0,-1 8 0,0 3-405,0 2 0,5 2 0,1 1-329,-1 2 0,-1 1 1,-2 4-1,1-2-658,0-2 1,-4-1 203,0-3 1,-6-6 235,-1-5 0,-5-6 0,-6-10 184,-4-5 1,4-5-1,-4-6 235,4 0 1,1 0 0,3 2 70,3 1 1,3 3 0,4 5-135,4 0 0,3 5 0,9 4 58,-1 4 0,0 7 0,2 2-167,-2 9 1,-4 5-1,-7 6 49,-4 1 1,-1-1 0,-4-1 104,-1-2 0,-7-1 0,-5-5 71,-2-2 1,0-7 0,-5 1 68,1-3 0,1-7 1,1-5-3,1-5 1,2-9 0,-1-4-161,7-6 1,4 1-1,8-4-286,5 1 0,6 8 0,12 8-1006,3 5 0,4 10 1,3 8 1137,0 7 0,5 16 0,-2 8 0</inkml:trace>
  <inkml:trace contextRef="#ctx0" brushRef="#br1">13753 12332 8443,'-12'-43'603,"3"10"1,10 6 56,2 7 0,5 6 1,5 5 220,1 2 0,0 5 0,-3-2-512,-1 3 1,1 6-1,-1 2-534,1 3 0,-4 5 1,0 3-1,0 2-423,-1 1 1,-1-3 0,-5-2 256,0 0 1,-5 1 0,-3-4 81,-5-3 0,0-1 0,-4-5 196,2-2 1,-4-3-1,3-5 1,-1-6 193,3-3 1,2-3 76,1-3 1,6-5 0,1-2-1,4-3 13,4-1 1,7 5 0,11 2-99,5 2 1,0 8 0,0 4-155,-1 7 0,-2 8 0,-8 7-49,-5 6 0,-6 7 0,-10 5 0,-7 3 43,-8 3 0,-9-2 0,-8 2 213,-1-6 1,-1-1 0,-5-6 58,-2-6 1,3-4 0,-4-5 109,4-3 0,10-12 1,5-7-400,8-4 0,10-3 0,10-3 0,10-2-735,15 0 1,11-3 0,10 7 778,3 2 0,3 0 0,2 5 0</inkml:trace>
  <inkml:trace contextRef="#ctx0" brushRef="#br1">13583 13247 8124,'-11'-15'2653,"1"-2"-2903,4 5 0,9 7 1,7 13 154,-2 1 1,3 6 0,-4 2 89,2-1 0,-2 3 0,-1-3-116,-1 0 1,0-3 0,-3 1-1,1-2-184,0-1 1,-2 0 439,-1-1 1,-1 0-1,-3-3 424,-3-4 1,-2-1-31,-2-2 1,2-5-65,2-2 1,3-3 0,8 1-234,3 2 0,2 2 0,3 5-218,2 0 0,-2 0 0,2 1-180,-2 3 1,-3-2-1,-2 5 78,-3 1 1,-3-2-1,-3 0 142,-5-1 1,-2-1-1,-9-4 1,-4 0 283,-1 0 0,-6-5 0,3-4 122,-1-4 1,5-3-1,-1-7-217,4-1 1,11 0 0,2-4-290,7-2 0,11 5 0,11 3-500,7 3 1,7 11 0,7 1 545,2 4 0,-3 8 0,5 1 0</inkml:trace>
  <inkml:trace contextRef="#ctx0" brushRef="#br1">15136 12438 8375,'-5'-15'2141,"4"3"-1792,-4-3 1,10 9 0,2 2 202,2 3 0,1 2 0,-2 2-540,-1 0 0,-1 5 1,2-2-338,-1 0 0,-3 3 0,2-5-130,-1 2 1,-2-2 0,-4 2 183,-3-2 1,-3 1-1,-6-3 170,-1 2 0,-4 0 1,3-4 388,-1 0 0,3-2 0,-2 0 0,4-2 1210,0 2-271,0 1-953,5 1 0,2 5 0,5 1-705,2-1 1,2 8 113,2-2 1,-2 2 0,-5-2 18,0-1 1,-5-3 0,-2-1 0,-4-1 242,-3-3 1,-2 0-1,-6-4 270,1-1 1,0-7 0,1-5-417,2-1 1,7-2 0,8-3-636,2-1 836,5 1 0,7 0 0,6-1 0</inkml:trace>
  <inkml:trace contextRef="#ctx0" brushRef="#br1">14870 11236 8288,'-17'-5'960,"2"4"-538,4-3 0,5 4 0,3 5-314,2 6 0,1-1 1,-2 6-1,0-2 36,-1 0 1,-6 0 0,2-2-315,-2 2 1,-3-3 0,-1 1-22,-1-4 1,-4-5 0,3 0 0,-2-3 161,-2-3 0,3-5 0,-1-6 98,2-3 1,4-7 0,5-1 52,1 1 0,3 2 1,7 2-40,5 2 1,7-1 0,7 6-83,0 4 0,5 3 1,-4 7 1,-2 3 1,0 6-1,-3 8-99,-2 2 1,-7 2 0,-5 2 0,-1 1 96,-3-1 0,-5-2 0,-5-2 161,-5-2 1,-5-3 0,-6-5 340,-1-3 0,-3-2 0,3-7 70,2-1 0,1-8 0,3-8-160,2-4 0,8-5 1,2-4-1,5 1-117,2-1 1,9 0 0,6 1-412,3 3 0,8 3 0,3 8-290,2 7 0,0 4 405,1 6 0,-4 14 0,-2 4 0</inkml:trace>
  <inkml:trace contextRef="#ctx0" brushRef="#br1">14583 13609 8221,'0'-38'578,"4"6"1,3 12-1,8 9 1,4 6-1,3 4 311,3 1 0,-4 6 1,-3 4-790,1 3 1,-4 6-1,-1-2 1,-2 3-501,-1 2 1,-5-1 0,-3 0 0,-2 1-235,-1-1 0,-9-1 1,-5-2 313,-5-4 0,-4-2 1,0-3 272,-2-2 0,-3-2 0,3-6 0,1-4 654,2-6 1,0-4-1,2-6-87,3-1 1,6-2-1,7-1 108,3 1 1,4-2-1,4 1-248,7 2 1,6 5 0,4 5-220,0 5 0,5 3 1,-4 5-198,-2 0 1,-5 8 0,-4 4 0,-3 3-118,-4 4 1,-5 1 0,-9 2 176,-7-1 0,-10-1 0,-4-2 203,-3-4 0,0-3 0,2-4 202,1-4 1,-1-4 0,-2-6-158,3-7 1,3-10 0,9-4 0,5-3-392,6-1 0,10-3 0,7 0-528,8 5 0,6 4 0,6 8-2887,0 4 3534,0 7 0,4 2 0,2 5 0</inkml:trace>
  <inkml:trace contextRef="#ctx0" brushRef="#br2">11807 10151 7938,'-5'-16'-45,"0"3"1,-3-2-1,2 2 1,1 3 0,2 1 643,-2 0 0,4 1-160,-3 1-118,-2 0 0,4 0 201,-5 0 0,4 4-192,0-5 0,3 3 0,2-4-91,2 2 0,4 4 0,-1-5-154,3 0 0,0 3 1,1 2-59,0 2 1,-1 1-214,1 0 0,-2 1 1,0 2 39,-2 5 0,-1 1 1,1 3 133,-4 2 0,2-1 1,-2 5-1,0 1 111,-2 1 0,3 0 0,-1-1 157,-1-1 0,3-1 0,0 3-16,1-2 1,0 2-1,2-2 1,-1 3 69,1 4 0,5-1 0,2 3-237,-2-1 0,0 3 0,0 0 15,1 2 0,3 2 0,-2 1-141,-2 1 1,2 2-1,-1-1 1,-1 3-99,-1 2 1,0-2-1,1-1 9,1-2 0,0 3 1,-3-3 164,-1-2 1,5-1-1,-1-1 178,-1 0 1,3 0-1,1-1 1,1-2 56,-1 0 1,1-2 0,3 2 46,1 0 1,-1 3 0,0 3-226,0 0 1,0-1-1,-1 1 1,0 4-104,2 3 0,1 0 0,-4 1-123,-2-1 0,0 1 0,2-1-21,-2 1 1,0 0 0,1-1 45,-4 1 0,-1-1 0,0 1 1,0-1 88,-4 1 0,2-1 0,-5 1 392,0 0 1,3-1 0,-2 1-80,3-1 1,-3 1 0,0-1 0,1 1 22,2 0 0,0 3 0,1 0-154,0-1 1,-4 2 0,0 0-215,1 2 1,2-1 0,-1 2-108,-2-4 0,3 1 0,-3-1 0,2 0-48,2 2 0,-1-8 1,1 3 142,0-2 0,-2-3 1,-1 1 84,-1 1 1,1 0 0,2-1-1,0-2 218,-3-1 1,2-1 0,-2 4-82,3 1 1,0-2 0,0 1-115,-3 1 1,2-1-1,-2 1-56,3 0 0,1-1 0,0-6 0,2 2-24,2 0 1,-1 4 0,-5-3-130,-2-2 1,3-1 0,-3-1 64,2 0 1,-2 2 0,0-1 118,2-2 0,-3-3 0,1 2 0,0-2-63,-1 2 0,3-3 1,-2 0 296,3-1 1,0 0 0,1-2-65,0 1 0,3 0 1,1-3-217,2 3 0,-3-1 0,2 3 0,1-1-96,0-3 1,-3 1-1,2 0-73,0 1 0,-2 3 0,-4-3 141,1-2 1,0 0 0,-1-1 0,1 2-9,0 1 0,-1-2 1,1-4 147,0-1 1,-1-5-1,2 2 1,1 0 122,1-1 0,-3 0 0,-4-3 40,1-1 0,2 1 1,-1 0-35,-2-1 1,1 1-1,-3-1-35,1 1 1,-2 0 0,3-1-68,1 1 0,-2-2-110,1-1 1,-3 0-237,3-5 118,-5 1 551,3-4-162,-5 0-1160,-5 0 39,4 0-268,-4 0-1330,5 0 0,0 5 2458,0 2 0,5 7 0,1 3 0</inkml:trace>
  <inkml:trace contextRef="#ctx0" brushRef="#br1">12636 11523 8207,'-5'-10'-53,"4"-1"0,-2 0 1,2 1 1290,1-1 0,0 4-1056,0 0 1,1 4-1,2 0-212,4 2 0,-2 2 0,0 1 156,0 2 1,-4 4-140,2-1 0,-3-1 0,-3 0 0,-4 0 169,-3 0 1,0-4 0,-1 2 135,0-3 1,1-1 0,-1-1 94,0-3 1,5-5-1,3-7-277,2 0 0,5-3 0,5-5-65,4-1 1,1 1-1,6 2 1,2 1-24,1 0 0,-1 4 0,-2 3 157,-2 2 0,1 6-106,-5 3 0,-1 3 0,-6 4-11,-3 7 0,-9 4 1,-4 7-205,-4-1 1,-6 0 0,1-1 0,-2-1-168,-1-1 0,3-5 1,0 1 66,-1-2 0,4-2 0,1-3 95,2-4 0,1-4 147,1-6 1,4-1-1,3-10-19,6-1 1,4 2 0,6 1 0,2-1 12,2 1 1,1 3-1,3 0 75,0 4 0,0 1 0,-1 5-16,-2 0 1,1 2-1,-5 2-41,-1 3 1,-6 2 0,-3 6 55,-3 2 1,-1-1-1,-2 3 1,-4 0-48,-5-3 1,-2 2 0,1-1-19,-2-1 0,2-6 1,-2-3 17,2-3 0,2-1 0,-1 0 18,0 0 1,6-6 0,1-3 6,3-4 1,1-6-1,1 2 1,3 0 23,3-1 1,3 5-1,3-3-19,1 1 1,4 7-1,-4-2 16,-1 4 0,3 3 0,-2 4-5,-1 3 0,-6 3 1,-3 7-1,-3 4 11,-1 2 0,-5 2 0,-2 2 51,-3 1 0,-1-2 0,-2-4-35,-2-1 1,0-5-1,2 0 1,-1-5-96,1-4 1,1-5-93,1-7 0,6-3 0,1-12 48,3-2 0,2 2 0,1-6-19,2 0 0,8 3 0,-2 1 0,3 2 12,3 2 1,-4 5 0,3 3 74,0 4 0,-3 1 1,1 6 96,-5 3 1,1 7 0,-6 9 0,0 2-7,-2 3 0,-2 3 1,-4-1 5,-6 0 1,1 5 0,-5-6 19,4-2 1,-4-1 0,1-6-1,1-1 115,1-1 0,2-6 0,0-4-113,3-4 0,-1-6 0,4-6 50,2-3 1,1-7 0,1-1 33,0 1 1,5-2 0,2 2 0,2 1-107,2 4 0,-1 0 1,1 6-519,0 4 0,-2 2 0,-1 4 0,-1 1-2289,2 3 2692,-5 9 0,6 6 0,-4 5 0</inkml:trace>
  <inkml:trace contextRef="#ctx0" brushRef="#br0">12711 13055 8447,'-17'-10'727,"3"-1"565,2 0-786,6 6 1,6 0-338,7 5 0,3 3 1,-1 2-1,-1 0 70,0 0 1,-5 3-128,4-1 1,-4 2 0,0 2-253,-2 0 1,-1-1-1,0 1-358,0 0 0,-4-4 269,-4 0 1,-1-5 0,-2 2-2,1-3 0,3-2 0,1-3 62,1-3 0,1-4 0,4-2 0,0-1-53,0 1 0,2-2 0,1 1 313,4 1 1,4 1 0,2 2 89,1 3 1,4-1 0,-3 4 103,2 2 0,-3 1 0,2 2-31,0 3 1,-6 3-1,-4 6-162,-1 1 1,-1 4-1,-6-3 1,-1 2-174,-4 1 0,-4-1 1,-2 0-214,-1-2 1,-5-1 0,1-3 152,-2-1 1,3-4 0,-1-2 174,-1-3 1,4-6 0,0-3-31,4-5 1,5-3-1,2-6 1,3 1 56,1 0 1,6 3-1,3 0 135,4-1 1,6 4-1,-1 1 66,2 2 1,1 2-1,1 3-68,-1 4 1,-1 2 0,-2 2 0,-4 2 102,-2 4 0,-6 8-221,-3 2 1,-2 3-1,-2 2 1,-4-1-78,-5 0 1,-2 1 0,-6-1-132,-1 0 1,3-1 0,-1-3 50,2-7 0,-3 0 0,4-7 0,2-1 56,4-5 1,0-4 0,4-7-3,2-4 1,2-5 0,4-3 25,7-2 1,1 1 0,6-1-1,0 3-30,3 3 1,0 4 0,0 1 211,0 2 1,1 5-1,-2 7-102,-3 2 0,-1 3 0,-7 4-49,-2 5 0,-3 6 0,-8 2 0,-4 4-43,-5 2 0,-2 3 0,-4-4-41,1-4 0,0 0 0,-2-5-8,3 2 0,-4-5 0,5-2 2,-1-5 1,2-4 0,4-3 0,2-4 28,2-5 0,2-10 0,5-2-9,0-3 1,5 2 0,2-5 122,2 0 1,6 3 0,0 1 21,1 2 1,3 6-1,4 0 66,-2 2 0,3 5 0,-8 7 0,1 1-52,-3 2 1,-7 10-1,-3 4-118,-3 5 1,-7 4 0,-5 0 20,-5 2 1,-4 3-1,0-4-23,2-4 0,-2 1 0,2-4 1,-2-1 11,-1-1 1,3-8 0,1-4-11,2-1 0,1-4 0,4-1 110,3-4 1,3-8 0,4-2 4,0-3 1,4 0 0,3 1 0,4 1 19,3-1 0,-1 4 0,4 2-939,-2 4 1,4 1 0,-2 5 801,-1 0 0,4 11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5574 4777 8050,'-22'-10'-215,"2"-4"1,1-2 0,3 1-1,0-1 1,2 3 205,-1 2 1,3 1 0,-3 2 0,0 2 0,1 0 457,1 0 0,5 3 0,1-4-121,-1-2-371,3 0 0,1-1 0,8 3 11,3 4 0,-1 2 0,1 1 32,1 0 1,-2 1 0,1 1 46,2 2 1,-4 3 0,3-3 15,0 2 0,-2 0 1,1 3-1,0-2-3,-1 1 0,3 1 0,-2 1-27,3-3 0,0 2 0,0-2-1,-3 3 0,5 1 0,-3 0 0,2 2-9,2 2 1,0 0-1,-1-2 43,2 1 1,1 4 0,4-3-28,-1 2 1,0-4 0,4 2 0,3-1 0,3 1 1,-1-5 0,1-4 3,-2-1 0,0 3 0,-3-2-31,2 0 1,0 3 0,-4-2 0,0 3-68,1 1 1,3-1 0,-1 2-2,0 2 1,-2-1-1,0 5 1,0 0-63,3-2 1,-3 1 0,3-5 72,-2-2 0,-2 3 0,0-6 81,1 3 0,-1-4 0,1-3 0,2 0 72,1 0 0,0-2 1,-4 3 21,0-3 1,4 3 0,0 0-47,-2 2 1,3-2-1,-1 3 1,-2 2-3,-4 4 1,1 0 0,-3 5-74,3 1 0,2 2 1,-2 2-1,-1-1-53,-2-2 1,-1-1 0,3 1-20,0-2 1,3-6-1,-4-6 53,2-1 0,1-2 1,0-3-1,1 0 36,-1 0 1,0 0 0,1 1 5,-1 3 1,4-2 0,-1 5 6,0 2 1,-3-2 0,-2 2 0,-1 3-12,1 0 0,0 3 1,0 0-33,-2 2 0,0 0 0,2 1-54,-1 0 0,-2 0 0,3 3 0,-1 1-4,1-1 0,-2 0 1,2-1-24,0-2 0,4 2 0,-6-2 0,4 2 83,0 1 1,0 0 0,0 0 81,1-4 1,-1 3 0,0-2 0,2 2 10,1 1 0,-1-3 0,2-1 6,-3-2 0,1 0 0,0 0-64,2 2 1,3 0-1,-2 1 1,2-1-31,1 0 1,0 3-1,0-2-36,1 2 1,3 1 0,-6 0-4,0 1 1,4 0 0,-4 1 0,1-1-84,1-2 0,-6-2 0,3 1 93,0-1 1,2-4 0,2 2 0,0 0 104,-2-3 0,1-1 0,4-1-17,2 4 0,-3-4 1,1 4-19,-3-4 0,-2 4 0,4 0 1,0 1-18,0 3 0,-2 1 1,1 2-19,1-1 1,-2 2-1,5 0-82,-2 2 1,-1 0 0,0-4 0,0 0 25,0 1 0,0-1 0,0 0-3,0 0 1,1-3-1,1-1 32,1-2 1,4-1 0,-2-3 21,1 0 1,-3-4 0,4 0 0,0 1 16,-1 2 1,-1 1 0,-4 2 22,2 2 0,0 3 0,2 0-15,0 2 0,-1 2 0,-3 0 0,1 2-17,1 1 1,1 4-1,-4-1-19,0 3 0,0 1 1,-1-1-1,1-3 0,0 3 1,0-4-1,0 0 7,0-2 0,0-4 0,1 0 15,2 0 1,-1-6-1,1 5 1,-2-2 22,-1-1 1,1 0 0,0 5 17,-1-1 1,4-1-1,-6-1-36,5-1 0,1 1 0,-2 4 0,2 2-36,-2-1 1,3-2-1,-2-1 5,0 1 1,1 2 0,-2 2-55,-3 2 0,1-3 0,-4 2 0,3 0 39,1 0 1,0-3 0,-1 1-6,-3-3 1,3 3-1,-3 1 102,3 1 0,-3-2 1,-1 2-1,-1 0 118,-2 0 1,2 2 0,0 3-151,1 0 1,-3 0 0,2 0-5,0-1 0,-2 3 0,4 0 0,0 1-47,-1 0 0,4 1 1,-4 0-3,1-2 0,2 1 0,-1-1-72,1-4 1,-1-1 0,-1-1 0,2-2 1,0 0 0,-1-2 0,-2 3 16,-1-1 0,3 0 1,-1-1 73,-1 3 1,2-1-1,-3 2 1,0 0 50,0 2 0,3 1 0,-3 0-25,1 0 0,-2 3 1,2 1-1,1-2-13,3-1 0,-5-6 0,6-2-20,-1-2 0,3-3 0,3-1 0,-1-3 39,1-1 1,-2 0 0,-3-5 19,0 1 1,1 1-1,0 1-33,-1 1 1,2 4 0,-4-3 0,3 2-6,3 1 1,3 1-1,-4 0-20,-1-1 1,3 0 0,0 2-1,-1-1-24,1-1 0,-2-1 0,-2 3-48,3-2 0,-2 1 0,4-5 30,-1-1 1,2 3 0,-4-2-1,0-1 11,2-1 1,-3-1 0,3 2 19,-4 2 1,1 2 0,-5-1-1,3 0 28,3 3 0,-2 0 0,4 0 36,-1-1 0,-2 1 0,1 4-42,-2 2 0,3 1 1,-1-2-1,-1 1-20,-1-2 1,-4 3 0,0 0-15,4 1 0,-1 1 0,4 0 1,-3-3 8,-1-3 1,1 3-1,1 1 10,2 1 0,-1-3 0,-3 2 0,0-1 1,0 0 0,3 3 0,1-2-19,-2 1 1,3-2 0,-1 3-26,2 2 0,0 1 0,1 1 0,-4 0 13,-2-1 1,-1 1-1,0 2 27,0 1 0,0-1 1,0 4-1,0 0 16,0 0 1,0 1 0,0 2-17,-1-2 1,1 1 0,0-3 14,0 1 0,-2 1 0,-1 2 0,2-2 34,-1-3 0,-2 0 1,3 1 4,1 1 1,-3-4 0,7 2 6,-3-3 1,-1-1-1,1 1 1,1 0-21,1-1 0,1 2 0,-4-6-44,0 3 0,0 1 1,0 0-1,-1 0-24,1 0 1,0 0 0,0 0-5,0 0 0,4-2 0,-2 0 9,-3-2 1,0-1 0,-3 3 0,0-2 9,0 2 0,0-1 0,0 1 58,-3-2 1,1-4-1,0 2 23,1 0 1,-3-3-1,2 1 1,0-1 24,2-2 0,3 4 0,-1 0-55,-1-2 1,0 0 0,-4-2 0,0-1-7,1-2 1,-4 4 0,3-3-50,-2 0 1,-1 0 0,2 1-54,1-2 0,3 2 0,-3-3 0,-2 0-28,0 1 1,-2-4 0,0 4 82,1 1 0,-5-4 1,0 1 62,-2-1 1,3-3 0,-4 3 0,0-1-16,2 1 1,-3-1 0,3-5 82,0-2 1,-2 3-1,-4-4-73,1 0 1,0 0-1,-1-4 1,2 1-29,2 0 0,-2 2 0,4-2-250,-1-1 1,-2 0-1,5-2 1,2 1 239,3 2 0,5-1 0,3 2 0</inkml:trace>
  <inkml:trace contextRef="#ctx0" brushRef="#br0">11583 10991 7810,'0'-10'-415,"0"-1"294,0 0 0,0 1 1,-1-1-1,-3-1 391,-3-2 0,-2 2 0,-3-3 1,-1-1-23,-1-1 0,-5-3 0,2-2 0,0 1 38,-1 0 0,4-4 1,-3-1-127,2-1 1,4-5 0,5-4-87,2 2 0,0-3 0,4 2-35,0 1 1,5-3 0,3 3 0,4 3 72,2 5 0,4 4 0,-3 1-187,2 4 1,-4 3 0,2 6 106,0 5 0,-3 2 1,2 2-93,-2 2 1,-6 7 0,-2 5-62,-3 2 1,-7 5 0,-5 7-12,-5 1 1,-4-2-1,-2-4 282,1-1 1,-4-2-1,2-1 1,1-3 244,4-7 1,1 0 0,-2-7-196,1 0 1,5-7 0,0-4-113,5-5 0,3-4 0,5-5-333,0-3 0,9-2 0,2-5 98,5 0 1,5 0 0,5 1-1,1 3 65,3 3 0,1 4 1,2 3 219,2 4 1,-2 7 0,1 5-38,-4 4 0,-4 5 0,-5 8 0,-2 7-43,-5 5 0,-1 8 1,-9 4-81,-2 3 1,-9 1-1,-5 2 33,-3 1 0,-7 4 1,-8-4-62,-4-1 0,-1-7 0,-4-5 0,-1-5 103,-1-2 0,3-7 1,3-8 77,2-6 0,5-9 0,4-4 16,1-5 0,11-5 0,5-5-397,5-2 0,4-5 1,5 1-1,9-4 0,6-3 1,5 4 0,5 5 135,0 1 0,6-2 1,3 4 300,4 4 0,1 3 0,-3 8-222,-1 2 0,0 3 0,-4 9 318,-7 6 0,-9 9 0,-12 8 0,-6 5 116,-6 6 0,-14 1 0,-10 9 1,-7-2-323,-6-2 0,17-24 0,-2-2 0,-1 0 0,-1 0 57,-1 0 1,-1-1 0,-1-4 0,0-2 0,-1-3 0,-1-2 0,-24 3 416,4-7 0,3-12 0,4-9-260,1-8 0,6-9 0,13-6-373,10-4 1,8-4-1,12-6 1,9 1-617,12 2 1,11 8 0,-15 24 0,3 1-1515,-1 3 0,3 3 2212,1 2 0,2 3 0,-2-2 0,1 2 0,2 2 0,0 1 0,0 1 0,0 0 0</inkml:trace>
  <inkml:trace contextRef="#ctx0" brushRef="#br0">8892 8555 9465,'-22'-16'-333,"-1"4"1,13-2-1,4 5 119,3 5 0,4 10 0,2 12 362,0 2 1,4 5 0,-2 0 0,1-2 14,2 0 1,-2 2 0,1-2-133,2-3 0,-5 0 1,1-5 639,0-2-508,-4-6 0,7-12 0,-4-9-62,-2-5 0,-1-7 1,-1-3-11,0-1 1,0-6-1,0 0 14,0-2 1,5 4-1,2-2-80,3 3 1,0 6 0,2 2 0,1 4-34,1 3 1,5 4-1,-1 8 77,2 6 1,0 9-1,-1 9-62,-1 2 1,-6 7-1,-2 4 1,-5 3 58,-4 1 1,-2 1-1,-3 0 44,-3-2 0,-7-6 0,-5-3 222,-4-2 0,-1-7 0,-4-3 38,-2-5 0,3-4 0,-2-9 0,0-7 172,-2-8 1,4-8 0,2-10-354,3-4 1,6-8-1,5-1-254,2-4 1,9 0 0,4-2 51,9 3 1,10 6 0,6 3 0,2 6-238,0 7 0,1 7 1,-1 11-154,-3 7 1,0 4 0,-6 6-126,-1 4 1,-2 9 0,-9 13-73,-3 1 0,-2 8 0,-5 4 1,-2 3-73,-1-1 1,0-3 0,-2-2 689,0 1 0,-3 6 1,2 2-1</inkml:trace>
  <inkml:trace contextRef="#ctx0" brushRef="#br0">11126 9800 8664,'-16'5'-41,"5"0"0,-5-5 0,3 1 0,1 2 0,3 0 105,0 0 42,4-2 0,0-6 0,7-2 0,6-4-45,6-3 0,6-4 1,5-6 23,3-5 0,9-7 0,5-7-51,-18 19 0,1 0 0,2-4 0,1 0 0,1-1 0,0 0 0,1 0 0,0 0-126,3 0 0,-1 0 1,0 0-1,0 1 0,2 2 1,0 0 9,-2 1 1,1 1-1,-5 2 1,0 1-1,-2 4 1,-2 0-1,15-11-329,-8 6 0,-10 6 260,-7 5 1,-8 6 0,-7 5 0,-10 7 36,-9 6 1,-6 4-1,-6 4 69,0 1 1,-3 0 0,-2 2 51,-1 0 0,-1 1 1,-3-3-1,0-1 24,3 0 0,-1-3 0,4-2 85,-2 0 0,6-7 0,2-5 0,10-4 374,7-4 1,5-5 0,9-8-440,3-3 0,11 0 1,10-8 16,4-2 1,9-1 0,5-1 0,5 2 65,4 1 1,1 3 0,-1 6-43,-2 3 0,-4 6 0,-8 7 0,-7 4 50,-9 4 0,-6 7 0,-9 6 8,-4 3 1,-8 6 0,-5 3 94,-7 1 1,-6 4 0,-3 1-418,-2 4 0,4-2 1,-4-2-1,4-2-440,4-1 0,4-3 0,9-2 609,4-1 1,11-1 0,4-4 0</inkml:trace>
  <inkml:trace contextRef="#ctx0" brushRef="#br0">12487 9012 9099,'-15'0'-22,"0"0"0,-3 0 0,4 0 0,2 0 211,1 0 0,2-1 0,2-3 58,3-3 0,3-2 0,1-2 1,2 1-142,5-1 1,2-3 0,10-2-73,3 0 0,4-5 0,6-5 0,1-2 60,2-1 0,3-2 0,5-1-4,-1 0 1,1-1 0,1-2-174,-21 15 1,0 1 0,20-19 0,4 0-49,-4 1 1,-1 2 0,-2 3 95,-1 0 1,-10 1 0,-1 4 0,-8 5-212,-6 3 0,-4 6 0,-2-1 179,-5 2-240,-2 6 11,-1 1 1,-3 10 290,-1 2 1,-9 12 0,1 3 0</inkml:trace>
  <inkml:trace contextRef="#ctx0" brushRef="#br0">12477 8767 12958,'-11'-27'-363,"2"1"0,0 6 1,3 2-1,0 4 1,2 2 1620,-1 2-1358,1 4 1,3 2 0,-1 8 0,-2 4 166,2 5 1,-3 5 0,1 5-1,-1 4-46,0 0 1,-2 0 0,2 2 99,-1 0 0,3-6 1,-3 2-1,1-2 47,3-2 0,1-3 0,1-2-135,0 0 0,1-2-68,2-3 0,4-6 1,8-2-1,2-6 3,3-4 0,6-3 1,3-3-82,2-2 0,4-3 0,3 0-480,3-2 626,-1-2 1,8 1 0,-6 0 0</inkml:trace>
  <inkml:trace contextRef="#ctx0" brushRef="#br0">12977 8374 13865,'-11'-20'-967,"1"7"1,3-5 1094,4 5 0,3 2 0,3 1 0,6-1 169,4 0 1,7 4-1,6 0 1,0 0-303,0 1 1,3-2 0,0 4 1,1 2 1,-2 1-1,-4 1-86,-1 0 1,-3 5 0,-2 2 0,-5 2-14,-5 2 1,0 1 0,-4 1 306,-2 1 1,-1 0-1,-2-3 45,-2-1 0,-2 4 0,-3 2-204,0 0 1,6 2-1,-3 3-804,1 1 731,2 4 0,-7 1 1,3 5-1</inkml:trace>
  <inkml:trace contextRef="#ctx0" brushRef="#br0">19146 14566 6102,'41'29'-19,"0"0"1,0 0 0,1-1 0,0 1-1,0-1 1,-1-2 0,1 0 0,-1 1-1,1 0 1,0 1 0,-1 1 0,1 0 0,0 1-1,0 0 1,-2-1 0,0 1 0,0-1 7,-1 0 1,-1 0 0,0-1 0,0 2 0,-1-1 0,0 0 0,-3-2 0,-1 0 0,-1 1 0,1-1 0,0 1 0,0-1 0,-1 1 0,0-1 0,-1 1-213,0-1 1,0 1-1,-1-1 1,16 9 0,-2 1-1,-2 0 1,-1 0 0,-1 0-1,-1-1 223,-1-2 0,-1 1 0,-33-31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18837 10598 8439,'-21'-22'184,"4"1"1,4 0 0,5-1 0,5 1-1,1 1 133,2 2 0,0-2 0,2 4 0,0-1 0,3 2 125,1-1 1,-3 5 0,4-2 0,2 3 0,0 4-211,2 1 1,-1 2-1,1 4 1,1 4-108,2 5 0,-1 6 0,3 5 0,0 2-1,-3 1 1,0 5 0,0 6-308,1 4 1,-3 0 0,-5 1 0,-2 3-207,-1 1 1,-2-3-1,-4 5 80,-4-2 0,-4-3 0,-11-2 193,1-3 0,-5-4 0,-2-5 47,-3-6 1,3-4 0,-1-8 0,1-2 21,1-3 0,2-4 0,6-5 76,1-6 0,9 1 0,-1-4-66,4 2 0,3 1 1,5 1 76,5-1 1,2 5 0,9 2 118,5 3 0,-1 7 1,7 4 12,0 3 1,2 7 0,1 0 0,0 5 267,0 2 0,-2-1 1,-1 5-57,-4 2 0,-8 6 0,-4-1-8,-4-1 0,-5 4 0,-4-5 0,-1 1 148,-2 0 1,-3-7 0,-4-4-313,3 0 0,2-3 1,5 2-1,2-4-370,1-3 0,4 2 0,7-4-1037,4 1 0,2 3 0,2-2-15,-1 2 1210,-5 1 0,0 5 0,-6 1 0</inkml:trace>
  <inkml:trace contextRef="#ctx0" brushRef="#br0">19412 11119 8277,'-6'0'169,"-4"-4"1,4 0 1443,0-2-1169,2 3 1,5-1 0,4 4 0,4-2 97,4-1 1,6 2 0,-1-4-342,2 0 1,2 3-1,2-5 1,1 0-162,-2 1 1,1-3 0,0 5-290,0-2 1,1 0-1,-5-2-590,-2 1 1,1 3 0,-5-2-2150,-1 1 2988,-6 2 0,-2-2 0,-5-1 0</inkml:trace>
  <inkml:trace contextRef="#ctx0" brushRef="#br0">19848 10459 8353,'-5'-21'97,"4"3"0,-3 2 681,3 0 1,1 2 1449,0 3-1821,0 1 0,1 4 1,2 4-1,1 4-91,2 5 0,1 6 0,3 2-137,-3 2 0,2 5 0,-2 7 0,3 1-19,1 2 0,-1 0 0,1 1-69,-1 3 1,1-2 0,1 4-26,2-1 1,-2-2 0,2-3-1,-2 0 13,-1 0 0,-4 0 0,-1-1-233,-2-3 0,1-2 0,-3-5-339,2 0 1,-1 0 0,-1-4-452,1-2 0,0 0 1,4 0 943,1 2 0,6 1 0,3 3 0</inkml:trace>
  <inkml:trace contextRef="#ctx0" brushRef="#br0">20805 11023 8168,'-17'-15'831,"6"3"381,4-2-766,4 7 0,-2 3 0,5 8 0,2 4-82,1 5 0,0 2 0,2 4 0,1-1 0,-1 1-181,0 1 0,-2 1 0,-3 1-132,0-1 1,0 0 0,0 0-960,0 1 0,-4 0 0,-3 2 908,-3 1 0,-1 4 0,1-2 0</inkml:trace>
  <inkml:trace contextRef="#ctx0" brushRef="#br0">21252 10395 8212,'-11'-21'85,"5"3"0,3 2 0,1 0 0,2 3 2181,0 2-1409,0 0 1,2 6-515,1 5 1,-2 9-1,3 6 1,-3 3 54,-1 4 1,4 1-1,0 6 1,1 3-49,0 2 1,2 6 0,-2 0-309,1 1 1,-3 1 0,4 1 0,0 1-216,-1 2 1,4-4 0,-4 1-152,-1-6 1,4-5-1,-5-4-174,2-3 1,1-4 0,4-4-424,0-7 0,-1-4 1,1-7 920,0-3 0,-1-2 0,1-4 0</inkml:trace>
  <inkml:trace contextRef="#ctx0" brushRef="#br0">21784 9938 8311,'-5'-17'-282,"0"2"1,-2 4 0,2 1 857,1-1 0,2 0 0,-2 1 1462,-1-1-1660,4 5 1,-4 3 0,5 6 0,-1 4-134,-3 3 1,3 5 0,-2 4-1,1 3-54,2 3 1,0 4 0,0-3 0,0 1-81,0 2 1,5 1 0,2 0-311,3-2 0,5-3 0,3 2-11,2-1 0,2-5 0,2-4 37,1-2 1,8-1 0,-1-4 0,1-3 82,0-4 1,-5-3-1,-2-2 24,-3-1 1,-4-6 189,-9 2 1,-4-2 0,-3-1 0,-6 3 33,-4 4 0,-4 1 0,-2 2-232,-1 0 0,-5 0 1,3 0 27,-1 0 1,-2 0 0,5 2-1,1 0-99,1 1 1,2 5-1,-1-4 70,0 2 1,6-2 0,0 3 0,1 1 111,1 2 0,-1 0 1,5 1 104,3 0 1,2 3-1,4 1 121,1 2 0,0 2 0,1 5-3,2 5 0,-2 3 0,3 4 1,-1 6 95,0 3 1,-1 5 0,-4 2-385,-2 8 1,-6-30 0,0 2 0,1 4 0,0 2 0,-2-1 0,1 1-151,-1 0 1,0 0 0,0 0 0,0 1 0,0-1 0,0 1 122,0 0 1,0 0-1,0-1 1,0 0-1,0-2 1,0-2 24,0-1 1,0-2-1,0 23 1,1-9 379,2-4 1,-1-2 0,1-8 0,-3-3 253,-3-5 0,-4-6 0,-6-3-133,-2-2 1,-4-5-1,2-1-643,-3-1 0,-2-3 0,1-6-401,0-3 0,0-2 1,-1-3-1,0-2 573,-3-4 0,3 3 0,-4-1 0</inkml:trace>
  <inkml:trace contextRef="#ctx0" brushRef="#br0">21794 9991 8315,'0'-11'-359,"0"4"1,-1 0-1,-1-1 891,-2-2 1,1 0 0,3-1-11,0 1 0,0-1 0,0 0 0,0 1-236,0-1 0,0 0 1,-2 1-1,0-1-124,-2 0 0,0 1 1,0-1-27,-3 1 0,-2-1 0,-2 0 0,0 1-249,1-1 1,-4 1 0,-1 2-1395,2 1 1507,-3 5 0,-1-3 0,-4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6137 5341 8554,'0'-10'0,"0"-1"0,0 0 0,0 1-38,0-1 0,0 0 434,0 1 0,-1 0 387,-2 3-391,1-2 1,-2 3-227,4-5 0,1 2-15,2 2 1,3 1-128,5 2 1,0 3 0,-1-2 0,1 1 28,-1 2 0,6 4 1,2 1 2,2 1 0,1-3 0,1 3 1,3 0 12,4 0 0,5-3 1,2 3-2,2-1 0,2-1 0,7-4-32,2 0 0,3 0 0,1 0-41,1 0 1,0 0 0,0 0-45,-1 0 1,3-2-1,-8 0 1,2-2 3,0 2 1,-5 1 0,-2 1 0,-5 0 109,-6 0 1,-7 1-1,0 1 70,-3 2 1,-5 1-1,-3-3 102,-2 2 0,-2 3 0,1-3 52,0 2 0,-4-3-14,0 0 1,-4-2 128,4-1 1,-3 0 75,3 0 0,-5-1-283,2-2 1,-3 0-179,-1-4 0,0 0-1513,0-3-1120,0 4 1580,0-4 0,0 14 0,-1-1 1034,-3 6 0,-1 1 0,-6 1 0</inkml:trace>
  <inkml:trace contextRef="#ctx0" brushRef="#br0">12945 5267 8514,'-11'-6'-186,"0"-2"0,1 4 0,-1 2 1,0 1-429,1 1 0,-1 0 0,1 0 722,-1 0 1,4 0 0,0 0 401,-2 0 1,0 0-28,-2 0 0,4 0 648,0 0-374,5 0-912,-3 0 275,5 0 1,1 3-46,3 1 1,-2 0 0,5-1 29,2 0 0,0 4 1,2-3-9,-1-2 0,4 3 0,2-1 9,0-2 1,2 3 0,5-2-42,1 0 0,4-2 0,5-1 1,2 0-65,4 0 0,2 0 0,3 0-79,2 0 1,2 0 0,1 1 44,-3 2 0,2-1 0,-2 1-37,-1-2 1,-2-1 0,0 0 56,-1 0 1,-3 0 0,0 0-1,2 0 2,0 0 0,-2-1 0,0-1 90,1-2 0,-1 1 1,2 2 27,3-3 0,-2 3 0,-5-3 1,1 3-49,0 1 0,0 0 1,2 0-31,-1 0 1,-4 0 0,3 0-12,-1 0 0,2 0 1,-2 0-41,0 0 0,-2 0 0,0 0 1,-1 0 22,2 0 0,-3 0 0,2 0 62,-2 0 1,-1 0-1,0 0 114,0 0 1,-3-1 0,-2-1-64,-1-2 0,-1 0 0,-5 4 0,-3 0 47,-2 0 1,-4 0 0,0 0-68,0 0 1,-4 0 76,0 0 44,-5 0-203,3 0-2643,-5 0 2631,-5 0 0,4 5 0,-4 1 0</inkml:trace>
  <inkml:trace contextRef="#ctx0" brushRef="#br0">16678 5246 8524,'-5'-16'-38,"1"4"49,-3-2 222,2 7 1,6 4-81,3 6 1,1-1 0,6 6 3,0 0 0,3-3 1,1-1-1,3 0 52,4-1 0,1 4 1,6-3-95,5-2 1,3 3 0,11-1-120,5-2 0,5 3 0,-27-3 0,2 0-29,-2 2 1,1-2-1,0 0 1,0-1-1,1 1 1,-1 0-1,2 0 1,0 0 36,1 0 0,0 0 0,-1 1 0,0 1 0,-2-2 1,1-1 1,-2 1 0,-1-1 0,26 0 0,1-1 69,-3 0 0,-6 0 1,-3 0 81,-5 0 1,-6 0 0,-7 0 0,-2 0 699,-5 0-127,-4-5-529,-10 4-502,-1-4 1,-6 5-186,-3 0 1,-2 0 0,-4 1 485,-1 3 0,0 6 0,1 7 0</inkml:trace>
  <inkml:trace contextRef="#ctx0" brushRef="#br0">10551 8204 14443,'-10'-5'-489,"-1"2"0,1-3 0,-1 1 1,0 0 464,1 0 1,3-2 0,-1 2 0,0-1 222,-1-2 1,3 2 0,1-1 0,2-1 0,-1-2 115,2 0 1,0-1-1,2 0 15,0 1 1,0-1 73,0 1-586,0 4 0,5 1 233,2 5 1,6 0 0,3 0 0,0 0 163,3 0 1,2 0 0,4 0-19,4 0 1,1 0-1,3 0-21,3 0 1,2 0 0,5 0 0,5 0 86,5 0 1,0-4-1,5 1-175,0 0 0,-3 2 0,-24 1 1,0 0-46,1 0 0,1 0 0,26 4 1,-28-2-1,-1-1 0,28 2 126,-1-2 0,-26-1 1,-1 0-1,31 0-168,-30 0 0,0 0 0,1-2 0,0 0 0,0 0 0,-1 0 0,0-1 0,0 0 101,1-1 1,0-1 0,-1-1-1,0-1 1,2 0 0,0 0 53,-2 1 0,-1-1 0,28-3 0,-5 1 0,1 2 99,-1-1 1,-6 0 0,-4 1-79,-7 3 0,-3-1 0,-2 2 12,-3 0 0,-2 2 0,-5 0 0,-3-1 71,0-2 0,-5 1 1,1 3-89,-2 0 0,-1 0-705,-1 0-7,-4 0 56,-1 0 1,-5 1 0,-1 1-177,-3 2 1,-2 4 0,-4-2-481,-1 0 1,1 3-1553,-1-2 2655,0 3 1,-4 5-1,-2 2 1</inkml:trace>
  <inkml:trace contextRef="#ctx0" brushRef="#br0">3499 9087 15140,'-15'0'-190,"3"-2"0,-2-1-1208,2-4 840,2 2 909,4 0-11,1 5 916,5 0-841,5 0 0,-3 0-344,5 0-78,-4 0 0,2-3-87,-1-1 0,-2 1 269,5 3 1,-3 0-1,3 0 7,1 0 0,-2 0 0,1 0 104,2 0 1,0 0 0,2 0-122,-1 0 0,2 0 0,1 0 0,3 0-4,0 0 0,2-4 0,3-1 4,0 0 0,4 2 0,0-2 0,-1 2 26,-2-1 0,2 0 0,-2 1-182,-2 0 1,-1-1 0,4 4-128,1 0 0,-5 0 0,3 0 0,-2 0 81,0 0 1,2 0 0,2 0 88,1 0 0,1-1 0,-3-1-28,2-2 1,5 1 0,-3 1 0,0 0 11,-2-2 1,1 1 0,-1 3-39,-2 0 0,2 0 1,-2 0-1,-3 0 105,0 0 0,-4 0 0,1 0-19,-2 0 0,3 0 0,-3 1 0,1 1-51,-1 2 1,4 1-1,-2-3-1,-1 2 1,3 0-1,-4-1 0,2 0 0,-3 2 1,4-3-1,1 2 9,1-2 1,1-1 0,0-1 28,1 0 0,2 0 1,1-1 14,-1-2 1,-2 2 0,0-4-1,0 1 24,3 1 0,-3-4 0,3 3-9,-2 2 1,-2-1 0,0 1 21,0-2 0,-3 1 0,-1 3 0,-1 0-14,1 0 1,-1 0-1,3 0-55,-1 0 1,-4 0 0,4 0 0,1 0 3,1 0 1,1 0 0,0 0-237,1 0 0,-5 0 0,1-1 151,1-3 0,0 3 0,-1-3 0,-3 3 76,0 1 0,-3-3 0,2-1 39,-2 2 1,-1 1 0,0 1-94,-1 0 0,-3 0 68,0 0 157,-4 0 152,1 0 98,-4 0-759,-4 0-332,3 0 77,-4 0 294,5 0 192,-5 0 1,3 0-47,-5 0 0,3 0-317,-3 0 1,3 0-1,-1 1-584,0 2 0,0 0 962,2 4 1,1 0-1,-2 4 1</inkml:trace>
  <inkml:trace contextRef="#ctx0" brushRef="#br0">12977 12055 17311,'-11'-10'-912,"4"-5"1,1 1 0,1 1 0,3 1 0,1 2 562,1-1 0,-2 0 1,0 1 695,-1-1 0,-1 4 1,4 0-1,0-1 2136,0-2-2176,0 4 1,0 8 0,0 8 0,1 7-183,3 3 1,0 6 0,5 3-1,-2 6-98,1 4 1,2 2-1,-1 2 1,-1-1-323,-1 1 1,0 0 0,4 1-5,0-1 0,-4 1 1,0-9-156,1-1 1,2-2-1,0-3 1,0-6-462,-3-4 0,6-7 1,-3-6-1149,2-1 2202,0-2 0,3-3 0,2 0 1</inkml:trace>
  <inkml:trace contextRef="#ctx0" brushRef="#br0">12977 12555 16316,'-16'-4'-386,"6"1"0,-2-3 692,3 2 0,7-5 7,-1 2 0,6 2 0,5 2 0,7 1 407,6-2 0,5 2 0,7-4-158,2 1 1,3-2 0,7 2-374,5-1 0,4 0 0,-22 2 0,0 0 0,0 1 0,0-1-113,-1 0 0,2 0 0,1 1 0,0 0 0,1-1 0,0 1-132,0-2 0,0 1 1,1 1-1,0 1 1,-2-2-1,0 2 1,1-1-1,0 1-54,1 1 1,0 0 0,2-2-1,1 1 1,0-1 0,0 1-4,-1-1 1,1 0-1,0 1 1,1 1-1,0-2 1,0 0 51,2 0 0,0 1 1,1-2-1,0 1 0,4 0 1,0 1-1,-1 0 1,0-1 96,0 1 0,1 0 0,3-2 1,0 1-1,1 0 0,0 1-216,2-1 1,0 0-1,-1 2 1,1 0-1,-1-1 1,0 0 213,-1 1 0,1 1 0,-1-2 0,0 0 0,3 0 0,0 1 1,0-1-1,-1 1-46,1 0 0,-1 1 0,-1 2 0,0 0 1,-5 0-1,0-1-73,-1 0 0,1 1 0,0 0 0,1 0 0,-1 0 0,0 0 0,1-1 0,-1 0 40,1 0 1,-1-1-1,0 0 1,-1-1-1,3 0 1,-1 0 76,2 0 0,0-2 0,0-1 0,1 0 0,2 1 0,-1 0-77,0 0 1,-1 0-1,3-1 1,1 0-1,-1 1 1,-1 1-1,3 0 1,1 0 195,2-1 1,0 1-1,-2 0 1,-1 0-1,3 2 1,-1 0-138,0 0 0,0 0 0,0 1 0,-1-1 0,0 2 0,0 0 0,-1 1 0,0 1 23,-3 1 0,1 0 1,0 0-1,0 0 0,-4 1 1,0 0-20,1 1 1,0 0 0,-2 0 0,1-1-1,0 2 1,-1 1 0,-1-1 0,-1-1-18,-3 0 0,-1-1 0,-1 0 0,0 0 0,1-1 0,-1 1 17,1-1 0,-1 0 0,0 0 0,0 0 1,-1-1-1,0 0 28,-2 0 0,0-1 1,0-2-1,1 0 1,-1 2-1,0-1 1,0 0-1,0 1-34,1 0 0,-1 1 0,-4-1 0,0 0 1,-1 0-1,0 0-19,-2-1 1,-1 1-1,28 4 1,-28-5 0,0-1-44,-1 0 1,0 1 0,22 2 0,0 0 0,-4-2 237,-3-1 0,-1-1 0,-3 0 123,-2 0 0,-2-4 1,-5-3-1,-1-3 533,-3-1 1,2-3 0,-4 0-622,1 1 0,-4-3 0,3-2 79,0-2 1,-1-2-1,1 1 1,-6 0-260,-3 0 0,-4-1 1,-6 2-20,-4 2 0,-1 0 0,-2 3-327,0 2 0,-5 2 1,-2 0-1,-1 0-101,0 1 1,0 3-1,3 1-1297,0 1 496,2 1 0,-2 6 0,5 1 1065,0 4 0,5 7 0,1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7775 5639 9052,'0'-10'-341,"-1"-1"1,-1 0 136,-2 1 0,1 3 0,1-1 394,-1 0 0,2 2 0,-4 0 1,0 2 19,-2 1 1,2 1 0,1 0-94,-1-2 1,4-1-260,-3 2 203,3 2 1,1-5 0,1 3 287,3 0 0,-2-4-163,5 3 1,-3-3 0,2 2 356,-2-1 1,4 3-262,-5-4 1,2 4-441,-2 0 0,0 2 0,3 2 16,-2 2 0,0 3 0,-4 5 93,0 0 1,3-1 0,1 2-1,-2 1-12,0 1 1,-1 2 0,1-3 132,2 1 1,-1 0 0,-3-3 274,0-1 0,1 1-235,3 0 0,-3-4 0,4-1-43,0-2 1,-3 0-21,5-4 1,0 3-1,4 1-45,-1-2 1,-3 3-1,1-1 1,-1-1-65,-1 2 0,3 1 82,-2 4 1,1 1 0,-1 0 0,-3-1 117,-3 1 1,3 0-1,-1-1 52,0 1 1,1-4-143,0 0 1,3 0 0,-2 3 0,1-3-29,2-4 0,-2 2 0,1-2-91,1 0 0,2 2 0,0-1 0,1 1 20,0 0 0,-1 0 0,0-2 6,-3 4 1,2-1-1,-3 1 173,0 1 1,2 2 0,-3 1-3,1-1 1,1 1-1,2-1-53,-1 1 0,1-1 0,-2-2 1,3-1 29,0 1 1,1-3 0,-1 0-29,1-1 1,3-1 0,0 3 0,1-2-71,0-1 0,2-2 1,3-1-13,-3 0 1,2 3-1,-3 1-4,0-2 0,1 3 1,2 0-1,-3 1-25,0 2 0,-2-2 0,-4 2-46,1 4 1,0-1 0,-1 4-29,1 0 0,0-2 0,-2 5 0,-1 1 3,-1 1 0,0-2 1,4-2-1,0 1 114,-1 0 0,1-3 0,0 2 5,-1 0 1,1-2 0,0-4 143,-1 1 1,4 0 0,1-1-1,-2 1-2,-2 0 0,1-1 0,1 1-105,1 0 0,2-1 0,-3 2 0,1 1-72,-1 1 0,0 5 0,0-2-5,1-1 1,0 4 0,-3-2-1,0 1-90,-1-1 0,1 2 0,-1-4 99,1 1 1,3 0 0,0-4 0,-1 1 39,-1-1 1,2-1 0,1-2 15,-2 1 0,2-1 1,0 1-1,1 0-4,-1-1 1,3 1 0,-4 1 6,-1 2 0,0-1 0,0 4 10,1-2 0,0 4 0,-3-3 0,0 2-9,-1 0 1,1 0 0,0 3-15,-1 0 1,1-3 0,-1-2-8,1 0 1,3 2 0,0-4 0,-1-1-3,-1-1 1,2-2-1,1 1-4,-2-1 1,2-2-1,-1-3 1,-1 1 60,-1 0 0,0 1 0,1 4-11,1 0 1,0-4 0,-2 0-27,2 1 0,-1-2 0,4 1 0,-1 0-29,1-1 1,-4 4-1,2-4-80,1-1 1,-3 5-1,3-3 1,1 1-76,-1-1 0,-2 3 0,3-3 93,-2 2 0,1 2 1,-3 0 38,1-1 1,4 1 0,-3 0 0,0-1 140,1 1 0,1-4 0,-1 0 15,0 1 1,2-2-1,3 0-50,1-1 1,-1-2 0,0-1 0,0 0-98,1 2 1,-2 3 0,-1-3 11,-2 2 0,0-2 1,2 3-1,-1 1-103,1 2 1,-3 1 0,1 2 55,-2 2 0,0 4 0,-2-3 0,2 2 27,-2 0 1,0-2 0,0 3 17,1-1 1,0-2-1,-2 3 1,1-2 138,1-2 1,1-1 0,-1-2 24,4 2 0,-1-2 0,-1 2-9,0-2 0,3-1 1,-2-1-111,3 1 0,-2-1 0,-1-1 0,-1 0-23,1 3 0,-1 1 0,3-1-32,-1 2 1,-4-1 0,3 5-137,-2 1 1,4-2-1,-3 0 1,1 2-70,-3 1 1,-1-2-1,0 0 168,1 1 0,2-3 0,-3 1 69,1-2 1,1-1-1,-2-3 1,3 0 45,0-1 1,-2 1-1,3 0 56,-2-1 0,4 1 1,-2-1-84,-1 1 1,3 0 0,-3 1 0,0 1-165,3 1 0,-2 1 0,0-1 25,2 4 1,-3 1-1,-1 0 14,0-1 0,-3 2 0,3 2 1,0-2 50,-1 0 1,0 0 0,-3 2 26,-1-1 0,1-3 0,0-2 0,0 1 34,4-1 0,-4 2 0,4 3 14,-4 1 1,0-5-1,1 1 0,2 1 0,-2 2 1,2 3-1,-2 1 54,-2-2 0,1 1 0,0 1-65,-1 3 0,1-1 0,0 1 1,-1-2-42,1-3 0,1 2 0,2-1-102,4-1 1,-2-4 0,1 4 86,-2-4 0,4-2 0,-1 5-4,2-1 1,-2-1 0,-2-1 0,1-1 31,-1 1 1,-2 2-1,3 3 64,-2 0 1,-1 1 0,-2-3-1,1-1 40,1 0 1,4 4 0,-2 0-64,0-2 0,-2-1 0,3-3-37,-2-2 0,4 1 0,-1 2 0,2-2-43,1-4 1,-3 1 0,1 1 35,3 0 0,-2-1 0,3 1 1,-4 1 17,0-1 0,1 2 1,1 2 1,0-2 1,-3 2-1,-1-2-29,-2 2 0,4 1 0,-1 0 0,0 1-70,0-1 1,2-1 0,-2-1-30,2-1 1,0-2 0,-1 3-1,-1-2 29,1-2 1,-3 3 0,2-3 118,1 2 1,0-3-1,0 2-15,-2 0 0,0 1 0,2-1 0,-1 0 58,1 3 0,-3-2 0,1 1-101,-2 1 1,3-3-1,-3 2 1,0 1-72,1 1 1,-1 0 0,-2-1 40,1-1 1,4-1-1,-4 3 17,-1-2 0,3 1 0,-1-4 0,0 1 74,1-1 1,1 1-1,-1-3 53,0 1 0,2 0 0,3-2 1,1 1-25,-1 1 1,-3 0 0,-1-3-40,2-1 1,1 1-1,0 0-40,-2-1 0,2 4 1,-3 1-1,1-2-18,-1-2 0,0 4 0,1-1-20,-4-1 1,1 2 0,0-1 11,2-1 1,-4 3 0,2-2 0,0-1 11,-1-1 0,1-2 0,-1 1 8,4 0 1,-1-2-1,-1-1 75,-1 0 1,3-1-1,-2 2 1,-1-1 88,0-1 0,4 1 1,-2 1-119,-1-2 1,4 3 0,-3-3 0,1 2-106,-1 2 1,-2-2 0,1 1-16,-1 0 0,3-3 0,-4 6 18,-1-1 1,-1-3 0,0 5 35,2-2 0,-2-2 0,2 2 0,-2 1 91,-1 1 1,-1 0-1,1-3-18,0 0 1,-1-1-1,1 1 27,-1 0 0,5-1 0,-1 1 0,0-1 55,1 1 0,-3 0 1,2-2-55,-2-2 1,2 6-1,1-2-84,-2 1 1,-2 0 0,0-2 0,0 2-23,-1 2 0,1-2 0,0 2-19,-1-2 0,2 2 0,1 2 0,1-1-110,-1 0 0,-1 0 1,-1-5 89,-1 1 0,1-1 0,0 1 117,-1 0 1,-3-1-1,0 1 1,2-1 220,0-3 0,1 2 0,-2-2-127,-1 3 1,0-3-1,4 0 1,-1 0-52,1-1 1,0 2 0,-1-3-104,1 1 1,3-3 0,0 4-73,-1 2 1,-1-3 0,-1 1-1,-1 0-79,1-1 0,0 3 0,-1-2 116,1 3 0,-2-3 1,0 0 24,-2 1 1,0 0 0,2 1-1,-1-2 74,0 1 1,-1-2-1,3 1-29,1 1 0,0-2 1,-1 0-10,1-1 1,-4 2 0,1-2 0,3-1-7,2 1 1,1 2 0,-3-2-1,-1 1 10,1 2 1,0-2-1,-1 1-7,1 1 1,-1 2 0,1 1 0,1-2-8,2-2 1,-2 3 0,2-3 94,-2 2 0,-1-2 0,-1 0 0,1 0 24,-1-1 1,1 4 0,0-4 86,-1 0 0,1 2 0,0-3 15,-1 0 0,-3-1 0,0 2 0,1 0-113,-3 0 1,4-3 0,-5 3-1,1 0-709,0 0 0,2-2 0,-2 3-818,1 1 0,1 1 1416,3 2 0,6 9 0,0 3 0</inkml:trace>
  <inkml:trace contextRef="#ctx0" brushRef="#br0">14168 13619 10283,'0'-10'102,"0"-1"1,0 0-1,0 1 1,0-1 603,0 0 1,0 4 0,1 1 0,3 2-242,3 1 0,-1 2 0,1 1-485,1 0 0,-2 5 1,0 2-1,-2 2 0,-1 3-510,-2 2 1,0 2-1,2 3 160,0-2 0,1 1 0,-6 4 0,0-1-114,-1 0 0,-2-3 1,2-2 101,0 0 1,-4-2-1,2-5 187,-1-2 1,3 2 0,-4-6 0,-1-2 124,3-3 1,-5-5-1,4-7 12,0-4 0,-3-3 1,3-3 105,0-1 1,-2 1 0,4 2-1,1 1-60,-2 0 0,4 1 615,-3 2 0,8 7 0,4 8 0,5 1 879,5 2 0,7 4 0,3 1-1798,3 1 1,2 1 0,2 2-1,3-1 233,0 0 0,3-6 0,-3 3 0</inkml:trace>
  <inkml:trace contextRef="#ctx0" brushRef="#br0">16029 11257 11344,'-4'-10'-209,"2"-5"0,-1 1 315,2 1 0,1 7 0,1 7 0,1 8-30,2 4 1,-1 9-1,-3-1-241,0 2 0,-1 3 1,-1 0-1,-3 0-114,-1 0 1,0-1-1,-2-5 493,1-2 1,0-1-1,-4-5 205,0-2 0,1-8 0,0-2-120,3-6 0,3-8 1,5-4 508,2-2 1,4-1 0,8 0-396,2-1 1,8 2 0,3 2-1,3 4-1559,1 2 1146,0 6 1,5 2 0,0 4 0</inkml:trace>
  <inkml:trace contextRef="#ctx0" brushRef="#br0">9232 9044 15694,'0'-5'-1162,"0"5"1,0 5 1146,0 6 1,0-1 0,0 2-1,0 1 1,2 3 0,0-1-46,2 0 0,-1 3 0,-3-3 0,0 1 0,0 0-3,0 1 0,-1-4 0,-3 2 0,-3-1-51,-2 1 0,-2-5 0,1-4 226,-1-1 0,0-2 0,1-4 0,-1-3 67,0-7 1,5-9 0,3-9-123,2-1 1,7-7 0,4-1 58,7 0 1,8 2-1,3 5 1,3 1-11,1 2 0,3 9 0,2 3-45,1 6 0,-4 7 0,1 7 0,-4 7-149,-6 5 0,-6 8 1,-12 2-51,-4 1 0,-11 5 0,-7 4 126,-8-2 1,-5-2 0,-8-4 242,-3-3 1,-5-2-1,-3-4 1,3-4 73,0-4 1,6-9 0,3-3-1,1-10 239,3-9 0,5-7 1,5-9-315,10-3 0,5-6 0,6-2 0,2 0-174,5-1 1,9 7 0,10 7 34,1 4 0,5 8 0,3 5-159,-1 2 0,-1 5 0,-2 7-355,-2 2 0,-7 9 1,-7 5-295,-3 6 0,-4 1 0,-8 8 1,0 2-42,0 1 0,-4 5 0,-2 3 786,0 3 0,-8 5 1,2 1-1</inkml:trace>
  <inkml:trace contextRef="#ctx0" brushRef="#br0">11636 11544 8584,'11'-9'0,"0"-3"0</inkml:trace>
  <inkml:trace contextRef="#ctx0" brushRef="#br0">11636 11034 8367,'0'-11'-197,"0"0"1,0 1-1,0-1 1,0 1-165,0-1 1,5 0-1,1 1 1,1-1 394,0 0 0,0 1 0,4-1 114,0 0 1,-1 1 0,0-1-33,-3 1 1,-1-1-1,-4 0 119,2 1 1,-1 1 0,-3-1-34,0-6 1,0 2 0,0 0-152,0 2 1,0 5-1,0 0-14,0-1 0,-1-2 0,-3 0 0,-3 0-38,-2 3 0,-3-1 0,-2 4-22,-4 2 1,0 2 0,-2 3 0,-3 4 54,-3 3 0,1 2 0,-4 3 17,0 6 0,2 2 0,-2 4-11,0-1 1,2 4-1,-1-1 1,2 4 0,3 3 0,-3 5 0,1 0-3,1 4 0,3 5 0,3-3 0,4 2 20,2 2 0,3 3 0,2 0 0,3-2 0,3-4 0,2 0 88,3 0 0,5-2 0,7-4-44,0 1 1,3-2 0,5-1-1,2-1 38,1 2 0,1-6 1,4-3-26,0-6 0,5-4 0,2 0 0,2-3 81,2-5 1,0-1 0,2-9-91,1 2 0,5-3 0,-1 0 0,1-2-26,-2-1 1,0-3-1,-4-2-102,1-1 1,3-4 0,-4-6 5,-3 0 0,-1 0 0,-6-4 0,0-3-69,-2-3 0,-2-3 1,-3-3 75,-3 0 0,-3 0 0,-1-1 5,1-2 0,-6 1 0,-3-4 0,-4 0 1,-6 0 1,-3-2 0,-5-5 32,-5-1 0,-7-1 0,-8 1-22,-3-4 1,12 24 0,0 0 0,-1-1 0,0 1 0,-1-1 0,0 2-55,1 0 1,0 0 0,-1-1 0,-1 1 0,-16-20-161,1 4 1,-3 4-1,3 10 1,2 6-396,2 5 1,3 6 0,-2 3-996,0 3 1598,10 3 0,-10 1 0,6 0 0</inkml:trace>
  <inkml:trace contextRef="#ctx0" brushRef="#br0">9254 8533 8561,'-11'-32'-143,"2"1"1,2-1 0,3 1 0,3 4 0,1 4 143,0 4 1,-5 3 0,-2-2 0,-4 4 57,-3 2 1,-2 6-1,-6 3-19,1 1 0,-5 2 0,-3 3 0,-5 4 37,-1 7 1,-6 6 0,-2 6 29,-5 6 1,23-14 0,1 1 0,0 2 0,0 1-82,0 1 0,0 1 0,1 0 0,0 1 1,1 3-1,1 1 0,-2 1 0,1 0-12,-2 1 0,2 1 1,0 1-1,1 1 0,2 0 1,0 1-85,1-1 1,0 2-1,1-1 1,2 2-1,1 1 1,2 1 49,0 0 1,1 0-1,2-2 1,1 0-1,3-2 1,2-1-1,2-2 1,0 1-42,3 26 1,9-5-1,8-5 44,5-7 1,9-9 0,9-9 381,7-5 1,6-5-1,3-8 1,1-6-74,-28-2 1,0-2 0,2-2 0,0-2 0,1-1 0,0-1-137,2-1 0,-2-2 0,-1 0 1,-1-1-1,0-2 0,0-1 1,-3 0-1,0 0-36,-1-1 0,-2 0 0,-1-2 0,0 0 1,-1 1-1,-1-1-160,21-21 1,-7-2 0,-11-1-111,-4-2 1,-4-3-1,-11-8-36,-5 27 0,-1 0 0,-5-30 0,-7 1 0,3 30 0,-1-1-36,0 1 0,-2-1 0,-1 1 0,0-1 0,-1 0 0,0 0-672,-1 1 0,0 1 1,-10-17 893,-5 6 0,2 6 0,-4 5 0,-1 3 0,-2 2 0</inkml:trace>
  <inkml:trace contextRef="#ctx0" brushRef="#br0">11924 6991 16194,'-5'-28'-740,"4"-1"0,-3 4 0,3 1 0,1 3 1,0 3 465,0 4 1,-4 2 100,1 2 0,-5 0 0,0 3 0,-1 4 228,-2 1 0,1 2 1,-1 0 156,0 0 1,-4 2 0,-4 1 43,-4 4 1,-5 4-1,-4 3 1,1 4-48,-1 2 1,-4 2 0,-2 4-181,-3 6 0,4 0 0,-4 5 37,3-1 0,2 3 0,1 8 0,17-23 0,1 1-61,-1 1 1,2 0 0,-1 1 0,2-1 0,0 1-1,1 1 23,1 0 1,1 1 0,-9 26 0,12-26 0,0 0-149,-5 25 0,7 1 1,4-9-40,1-1 0,8-1 0,6-3 48,8-2 0,9-4 0,10-6 1,7-6 282,5-4 0,-21-9 0,1-1 0,1-2 0,1-1-79,1-1 0,1 0 0,0 0 0,0-1 0,3-2 0,1 0 27,2-1 1,0 0 0,-3 0 0,1-2-1,1 0 1,1-1-60,-2-2 1,-1 1 0,-3-2 0,0 0 0,-1-1 0,0 0 102,1 0 1,-1-2-1,21-8 1,-1-6-1,-10 1 39,-5 0 1,-2-2-1,-6 0-84,-3-2 1,-3-5-1,-7 2 1,-5-4 121,-5-4 0,-3-1 1,-5-6-269,0 0 0,-6-7 1,-5-5-78,-5-3 1,5 28 0,0 0-1,0-2 1,-1 0-158,-1 0 1,1 0 0,-1 1-1,1 0 1,1 0 0,0 0-6,-2 1 1,1 0 0,0 1 0,0 1 0,-15-25 0,1 13-177,2 11 0,2 7 0,1 11-158,-1 5 1,5 9-1,0 6-585,2 8 1185,-4 5 0,6 9 0,-3 0 0,5 1 0,2 2 0</inkml:trace>
  <inkml:trace contextRef="#ctx0" brushRef="#br0">9562 14002 12443,'-32'-2'-41,"0"0"0,0-1 0,1 0 0</inkml:trace>
  <inkml:trace contextRef="#ctx0" brushRef="#br0">7339 11842 21531,'-10'-58'-3427,"4"14"3340,2 1 1,3 8 0,1 3 0</inkml:trace>
  <inkml:trace contextRef="#ctx0" brushRef="#br0">7350 11374 21460,'0'-36'-420,"0"-6"0,1-5 1,4 1-182,5 2 0,7 0 1,8 8 934,3-2 1,6 5 0,3 0 0,1 4 106,2 3 0,5-2 0,2 2-335,2-1 0,0-2 1,-22 14-1,-1-2 1,2 1-1,-1-1 0,1 0 1,1 0 0,0-1 1,2 1-1,2-3 1,0 1 0,0 0-1,0 1-100,-1-1 0,-1 0 0,1 2 0,0 0 0,-3-1 1,1 0 196,-1 1 0,1 1 0,1 2 0,-1 1 0,-1 1 0,-1 0 0,28-7 143,-2 5 0,-1 4 0,0 3-269,0 3 1,1 8 0,0 4-296,3 5 1,-2 3 0,-25-5 0,1 1-1,-2 0 1,1 1-102,-2 0 1,-1 2 0,2 1 0,0 0-1,-3 1 1,0 1-11,2 2 1,0-1 0,2 3 0,1 1 0,-1 1 0,-1 0-29,1 0 0,-1 0 1,-1 1-1,-1 0 0,-2 2 1,-1 0 42,2 1 0,-1 1 0,0 2 0,-1 2 0,0 2 0,1 1 0,0 0 0,0 0-116,-1-1 0,0 1 0,0 2 1,0 1-1,-3-2 0,0 0 130,1 1 0,-1 0 0,0 3 0,0 0 0,0 0 0,0 0 0,-2-1 0,1 0 50,-2 0 0,-1 1 0,0 1 0,-2 1 1,-1 4-1,-1 1-28,-1 2 1,-3 1 0,-1-1-1,-3-1 1,-1 4 0,-2 1 274,1-1 1,-1-1 0,0-1 0,0 0 0,-2 0 0,1 1 25,0 0 1,1 0 0,-1-6 0,1 0 0,1-2 0,1-1 0,0-1 0,0-2 49,1-1 1,0-1 0,-2 0 0,1-1 0,-1 0 0,0-1 27,-1-3 1,0 1-1,0-1 1,0 0-1,-2 24 1,-1-2 197,-3 0 1,-5 2-1,-7 1-187,8-29 1,0 1 0,-1 0 0,0 0 0,-2 2 0,0 0-22,-2 0 1,1 0 0,-1-1-1,0 0 1,-2-1 0,0-1-72,-13 25 1,-2-2-1,-5-6-15,-4-1 0,16-24 0,0-1 0,-2-2 1,-1-2-1,-2-2 0,-1-3 52,-2-2 0,-2-1 0,0-2 0,-2-2 0,-3 0 0,-1-1 33,-2 0 1,0-2-1,2-3 1,-1-1-1,-4-2 1,-2-2-185,-1-2 1,0-2 0,-2 1-1,-1-1 1,-5-2 0,0 0 84,-4 0 0,1 0 1,1-1-1,-1 0 1,17 2-1,-1 1 1,0-2-1,0 0 1,1 0-1,0-1-174,-2-1 1,1 0-1,-1 0 1,-1-1-1,-1 0 1,0 0-1,0-2 1,0 0-1,1 0 182,1 1 0,1-1 0,0 0 0,0-1 0,0 0 0,0-1 0,1 0 0,0 0 0</inkml:trace>
  <inkml:trace contextRef="#ctx0" brushRef="#br0">10988 4086 23438,'-37'38'541,"7"-1"1,-2 0-1,2 6 1,0 4-1468,2 1 1,2 4-1,5-2 1,0 2 598,4 1 1,7-24 0,2 0-1,-4 30 1,8-29 0,0 1-108,1-1 1,0 0 0,-1 26 0,4 1 88,0 1 0,5-7 0,2 2 1,3-2-56,0-2 0,2-1 1,2-3 111,4 1 0,2 0 0,3-3 1,1-1-387,5 1 1,2 3 0,0 1 194,1 2 1,0 1-1,-15-24 1,-1 1 158,2-1 0,0 1 0,2 0 0,1-1 0,2 1 1,0-1 236,0 1 0,-1 0 1,2 1-1,1 1 1,0 1-1,0 1 1,3 0-1,0 2 30,2 0 0,0 1 1,-1-2-1,0 1 0,0 1 1,0-1-33,0 0 1,0-1 0,2 3 0,1-1 0,2 1 0,0 1-1,0 0 1,1-1 137,-1-1 0,0-1 0,1 1 0,0-2 0,0-2 0,0-2-31,1 2 1,2-1 0,5 1 0,0-2 0,1 3 0,-1-1 80,0-1 0,0 0 0,2 1 0,0-1 1,-3-4-1,1-1-19,2 2 0,1 0 0,1 0 0,2-1 0,0 1 0,1-1 0,1 1 0,1 0 8,0 0 1,1-1 0,0 0 0,1 0-1,-17-9 1,0 1 0,1-1-152,0 0 0,1-1 0,1 0 0,1 0 0,1-1 0,0 0 0,1-1 1,1 0-1,0 0 131,-1-1 0,1 0 0,-1-1 0,1 1 1,1-1-1,0-1 0,-1 1 0,1-1 1,0 0-1,1 0 0,0 0 0,1 0-72,0-1 0,0 1 0,0-1 0,1 1 0,0 0 0,1 1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10498 12321 8520,'-10'0'-1641,"-1"0"1464,0 0 1,4 0-1,0 0 189,-1 0 1,2 0 30,-1 0 1,5-1-69,-2-3 0,3 2 14,1-5 0,0 3 23,0-3 247,0 0-50,0-3 1,0-1-8,0 0 1,-4 4-1,0 0-75,-2-1 0,2 2 0,-3-1-49,-1-1 0,-2 2 0,0 0 85,-1 1 1,0-2-1,1 2 72,-1-1 0,0 3 0,1-4 224,-1-2 0,1 4 0,-1-1 0,0 1 177,1 3 0,-1-3 0,0 1-298,1 2 0,-1 1 1,2 2-240,2 2 1,-2 3 0,6 6 0,0 2 0,2-1 1,1 4-170,0-2 0,4 4 1,0-2-25,2-1 0,-2 3 0,3-3 0,1-1 8,2 0 1,4-1 0,1-3-74,2 0 1,2-4 0,6-1 0,3-1-104,3-3 0,1-2 0,1-4 111,2-3 1,2-7-1,2-3 130,-4 1 1,-3-4-1,-4 2 1,-3-2 83,-2-1 1,-8-1 0,-3 1 257,-4 0 0,-7 3 0,-1 3 0,-6 2 781,-3 3 0,-6 6 0,-2-2-493,1 1 0,-5 1 0,5 4-380,-1 0 1,-2 2-1,5 0 1,1 2-109,1-2 0,3 4-782,2 1 0,-1-1 0,4 1 0,2 1-1471,1 2 2131,5 0 0,7 6 0,5 0 0</inkml:trace>
  <inkml:trace contextRef="#ctx0" brushRef="#br0">11370 12385 7111,'-7'7'-1144,"0"-1"1119,-1-1 42,3 3 0,1-8 0,5 1-20,2-3 0,0-2 0,3 3-20,-2-2 0,1 1-34,-1-1 98,1 2 76,1 1 92,-1 0-181,-5 0-62,5 0 46,-4-5 129,4 4-38,-5-4 1,0 4 128,0-3 1,-1 3-144,-3-2 0,3 0-118,-3 0 1,2 2-41,-2-3 0,3 2-122,-2-2 1,0 3 125,0-3 1,2 2 312,-3-2-88,3 3 1,-3-5 72,1 3 0,-2 2-412,1-3 20,3 3-276,-3 1 280,4 0 231,-5 0 0,4 1 280,-3 3-208,3-3-311,1 3-238,0-4 217,0 5 98,0-4 1,0 5 123,0-2-111,0-3 1,0 5 7,0-2 1,0-2-53,0 5 1,0-3 116,0 3 0,3-4 0,1 4 0,0-3-7,-4 3 3,0-5 0,1 7 0,1-5 14,2 2-78,-1-3 68,-3 6 0,0-8 0,0 4 0</inkml:trace>
  <inkml:trace contextRef="#ctx0" brushRef="#br0">11285 12406 8490,'-10'-6'8,"-4"1"0,-1 1 0,2-2 733,2 0-569,5 1 0,1 7 1,6 0-1,1 3 68,2 1 1,5 0-1,1 2 1,3-2-1,1 0 104,1 0 1,1-4-1,3 3-200,-2-1 1,-2-2-1,1 1 1,1-2-102,-1-1 0,-2 0 0,3-1-126,-2-2 0,0-3 0,-5-5 103,1 0 1,-2 1 0,0-2-1,-4-1-22,0-1 0,-1-5 0,-4 2-127,0 1 1,1 0 0,1 6-398,2-1 526,4 5 0,-2-3 0,5 3 0</inkml:trace>
  <inkml:trace contextRef="#ctx0" brushRef="#br0">12221 12183 9594,'-6'6'-912,"-3"3"0,3-2 1054,0 3 0,1-3 1,7-1-1,1-1 0,4-3 106,3-1 1,4-1 0,1 0 0,2 0-269,2 0 1,1-1 0,1-1 0,0-3 92,1-1 0,2 0 0,1-2-55,-1 1 1,-2 0 0,0-4 0,0 0-138,3 1 1,-6 3-1,1-1-82,-4 0 0,2-1 0,-4-3 0,-1-1 43,-1-1 0,-2-1 0,-3 4 119,-4-4 1,2 2 0,-1-4-21,-2-2 1,0-2-1,1-3 29,0-1 1,1-6 0,-4 1 0,0-6-56,0-2 0,0-4 0,0-4 45,0 1 1,0-3-1,-1 2 1,-3 3 47,-3 2 0,-4 1 1,-3 5 42,-4 0 0,1 7 0,-3 4 22,-3 5 0,-2 5 0,0 7 1,-3 4 110,-3 1 1,3 5 0,0 4-140,-2 7 0,-1 10 0,1 4-130,1 3 0,3 1 0,5 0 0,0 1 115,-1 2 0,7-2 1,3 3 20,4-3 1,6-1-1,-2 1 130,3 2 1,6-3 0,2 1 0,3-3-49,5 0 0,2-3 1,7 0-371,1-1 1,4-1 0,0-4-1,1-1-177,2-2 1,0 1 408,0-5 1,0 0-1,0-3 1</inkml:trace>
  <inkml:trace contextRef="#ctx0" brushRef="#br0">9605 12374 18018,'0'-5'-815,"0"-1"0,0 2 1,-1-2 319,-3 0 1,2-2-1,-4 3 1,0 0 715,0 1 1,-1-3-73,-4 3 1,1 1 0,-1 3-45,0 0 1,4 0-1,0 1-70,-1 2 0,3 0 1,2 4-222,1 1 0,4-2 0,1 0-66,4-1 0,4-1 1,2-1-1,2 0 119,2 0 1,4-2-1,4-2 285,-1-3 0,-2 2 0,-1-4 17,1 1 1,-2-2 0,-3 2 244,-2-1 1,-10 4-286,-5-2 1,-5 8 0,-10 3-53,-2 2 1,-7 6-1,-2-1 1,0-1 119,0-1 1,1-2-1,5 0-127,2-3 1,3 1-1,4-4-294,1-2 1,4-5 0,3-6-38,6-4 0,4-3 0,7-6 0,4 1 207,2 0 0,5 0 0,1 0 56,1 4 0,-2 1 1,2 7 163,-1 2 0,-2 2 1,-7 6-1,-4 3-207,-4 3 1,-6 7 0,-6 4 403,-5 2 1,-6 5 0,-3 0-76,-4-2 0,4-1 1,-1-5-342,-1-3 0,3-2 0,-1-1 148,2 0 1,0-6 0,5 0 0</inkml:trace>
  <inkml:trace contextRef="#ctx0" brushRef="#br0">8913 11396 15791,'-21'4'-135,"0"-1"1,0 3 0,-1-1 0,1 1 0,1 4 15,2 3 0,-2 0 0,2 5 0,-1-1 161,2 0 0,-3 3 0,3-2-2,1 2 1,-1 1 0,4 0 0,-1 2 17,1 2 1,2 2 0,3 5-132,1 0 1,4 4 0,0 2-1,2 1-28,1 0 1,0-3 0,1 1-46,2 0 0,3-1 1,5-5-176,0 1 0,-1 0 1,2 0 9,2 0 1,3-5 0,4-2 0,2-4 85,1-3 1,5 1 0,5-6 151,1-3 1,1-1 0,-3-5 219,2-2 1,-1 3-1,1-2-22,-2 0 1,-2-3-1,-2-4 260,0-3 1,-2-7 0,1-3-120,-3 1 0,-2-4 0,-2 2 0,0-3 53,0-4 0,1 2 1,-1-3-45,0 0 0,-4 0 1,-2-5-301,0 0 0,-3 1 0,1-5-185,-4 1 0,-5-2 0,-4-4-3,0-5 0,0 1 0,-1-3 0,-2-1 192,-5-1 1,3-3 0,-1-2-164,1 1 1,1 6 0,3 4-119,-2 7 0,0 7 1,-4 7-1,-2 7 168,-4 7 1,-9 6 0,-5 2-1</inkml:trace>
  <inkml:trace contextRef="#ctx0" brushRef="#br0">13625 12406 19855,'-10'-4'-874,"-1"-2"0,0-4 1,1 2 676,-1 1 1,4 6 507,0 1 0,6 4 0,1 7 0,7-1-177,6-3 1,5 2 0,6-3 0,6 0 297,4-3 1,9-1-1,6-2 18,3 0 0,6 0 0,1-2-291,1-1 0,-30 0 0,0 0 0,24-8 0,-4 0-369,-5-4 0,-4 0 1,-11-4-25,-7 1 1,-11 2 320,-1-2 0,-8-2 0,2 3 1</inkml:trace>
  <inkml:trace contextRef="#ctx0" brushRef="#br0">17593 11076 16655,'-11'-10'-1690,"4"-1"1,1 0 0,1 1 912,3-1 1,1 0 460,1 1 458,0 4-5,0 1 1,-1 5 145,-3 0 1,-1 1-1,-3 2 215,1 0 0,4 1 419,-5-4-46,1 0 1,-2-1-130,2-3 0,-1 2 0,4-5-452,2-2 0,0 3-207,2-1 0,-1 1-160,-2-1-984,2-2 352,-4 8 1,6-3 722,3 8 0,1-2 1,7 5-101,2 1 1,4 2 0,7 1 78,3-1 1,5 4-1,6 2 1,9 0 70,6 3 1,-25-8 0,1 0 0,2 0-1,0 1-129,0 1 0,0-1 0,1 1 0,0-1 0,0-1 1,-1-1-83,0 1 0,-1-1 1,19 12-1,-5-2 0,-10-3 97,-9-2 1,-5-4 0,-3-1 223,-4-3 1,-6-2 0,-2-4-218,-1 2 1,-3-1-1,-5 1 1,-6-2 564,-4-1 1,-8 5 0,-7 2 30,-3 3 0,-9 0 0,-3 2-259,-1 2 0,-4-1 1,-2 5-1,-3 1-20,-4 1 0,3-2 0,-3 0-173,3 0 0,2-1 0,1 0 11,2-2 0,10-1 0,3-3 0,10-1 63,7 1 1,5 0-190,7-1 0,5 0 0,9-2-1214,7-1 1,5 0 1076,2 4 0,5 0 0,1-1 0</inkml:trace>
  <inkml:trace contextRef="#ctx0" brushRef="#br0">18593 11566 14571,'0'-7'-1592,"0"0"1835,0-1 0,-2-1 1,0 1-1,-3 2-9,-1 1 1,-1-2-1,-4 3 1,-4 2-131,-2 1 1,-6 2 0,-4 4 43,-5 5 1,-8 2-1,-1 6 1,-6 2 23,-1 4 0,0-2 0,-4 4-22,-2 0 0,8-3 0,-3 3 1,5-3-81,5-1 0,-1 1 0,5-6-63,5-1 0,3 0 0,6-6-457,4 1 0,1-4-208,6 0 1,9-4 631,4 0 1,10-2-1,4-1 1</inkml:trace>
  <inkml:trace contextRef="#ctx0" brushRef="#br0">18784 11023 17600,'0'-15'-1268,"0"-1"1,0-1 1675,0 2 0,1 5 0,3 3 610,3 3 1,2 11 0,2 6-910,0 6 0,-4 1 0,-1 9 0,0 1 97,-1 5 1,-1-1-1,2 5-233,-1 1 0,3 2 1,-1 0-1,2 1-308,2-1 0,-4 1 0,0-1-363,2 1 1,-1-2 0,0 0 0,-2-2 661,-1 1 0,3 1 0,-2 2 1</inkml:trace>
  <inkml:trace contextRef="#ctx0" brushRef="#br0">10807 6448 11497,'-4'-7'-1439,"-1"0"0,1-2 1551,-1 0 1,1 2 0,4 0-186,0-1 1,0-2 94,0-1 0,0 4 0,2 0 184,1-1 0,-2 2 0,4-1 110,0-1 0,-4 2 138,3-1 0,-3 3-223,-1-3 0,0 3-56,0-3 1,0 4 261,0-4-310,0 4 0,0-3-40,0 3 1,-1 2-121,-3-3 1,2 7 0,-4 2 73,1 5 1,-3-1-1,1 9 1,-3 1 30,0 1 1,-1 6 0,-1 3 46,-2 1 0,1 2 0,-5 1 0,0 2 65,2 0 0,-3 2 0,4-3-78,-2 1 0,4 0 1,-1-7-62,2-3 0,6-7 1,3-4 26,1-2-111,2-6 0,0-3-153,0-6 1,5-3 0,1-5-23,0 0 1,3 1 0,-1-1-1,1 2-1254,2 2 1509,-5-3 1,3 4 0,-3-4 0</inkml:trace>
  <inkml:trace contextRef="#ctx0" brushRef="#br0">10658 6352 16701,'-11'-15'-966,"1"3"0,-1-2 0,0 2 0,2 1 431,2 1 0,2-1 0,6 0 1271,3 1 0,0-1 0,5 2 0,-2 2 1,1 3 1,5-1 0,1 2-532,-1 0 1,3 2 0,-2 1-1,0 1-243,1 3 1,1-3 0,3 3-4,-2-3 1,1 2 0,3 1 0,1-2-103,-1-1 0,1-4 1,1-2 405,-2-1 1,3-1 0,-8-3 0,1 0 1362,-3 3-1123,-7-2 0,-5 9-242,-9 0 1,-1 5-1,-8 10 1,-1 4-142,0 4 1,4 0-1,-1 1-211,2-1 1,2-2-1,0 0 1,3 1-372,4-1 1,2-4 0,2-3 294,2-2 0,8 3 0,5 2 0</inkml:trace>
  <inkml:trace contextRef="#ctx0" brushRef="#br0">10562 6788 18388,'0'-15'91,"0"0"1,0-3 0,0 4-1,0 2 1,1 1 1283,3 1 0,-3 3 0,3 2-854,-3 4 1,-2 4 0,-2 10-681,0 1 0,-1 5 1,4-2-1,0 1-93,0-1 1,0-4-1,2 0 1,4-3-1476,5-3 1598,11-5 1,1 3-1,9-5 1</inkml:trace>
  <inkml:trace contextRef="#ctx0" brushRef="#br0">11860 5778 16949,'0'-16'-258,"0"1"1,0-3-1,0 3 1,1 1 237,2-1 1,-1-2-1,2 1 1,0 1 0,-1 0 281,0 2 0,2 1 1,-2 1-1,-1 0 110,0 1 0,-1 4 69,2 2 1,-1 4-548,1 4 0,-6 6 0,-5 8 214,-1 2 0,-2 3 1,2 2-1,1 3-33,1 3 0,-1-2 0,-2 1 65,-1-1 0,4 4 1,0-5-174,-1-1 0,3 4 0,0-4 0,2 0-73,-1-2 1,1 1-1,3-1 1,0-2-193,0 0 0,3-3 0,2-1-156,1-1 0,-3-5 0,4 1-64,2-2 0,-3-5-1725,1 0 1278,0 0 1,-2 0-469,-5 0 1590,-5-5 1,-6 8 0,1-4 0</inkml:trace>
  <inkml:trace contextRef="#ctx0" brushRef="#br0">11679 6150 16665,'-5'-21'-1434,"4"1"1,-3 2 2115,3 4 1,1 2-61,0 1 1,0 6-489,0 5 1,0 6-1,-1 9-204,-2 2 0,1 3 1,-2 3-1,0 1 6,1 0 0,-1 1 0,4-5 0,0-1-93,0-1 1,5-9 0,2 1 42,2-4 1,7-3 0,1-5 384,3-5 0,6-5 1,3-10-1,2-2-154,0-1 1,-3-3-1,-4 2-79,-1-1 1,-3 4 146,-2 2 0,-3-1 0,-4 6 0</inkml:trace>
  <inkml:trace contextRef="#ctx0" brushRef="#br0">11828 5671 19267,'-5'-15'-2702,"-1"-2"2418,0 1 0,0-4 0,4 3 0,-2 0 636,2 3 0,6 2 0,3 2 261,2-1 0,2 5 0,1 3-642,2 2 1,-1 2 0,5 2-179,0 4 0,-1 6 0,1 3-181,1 0 1,0 1-1,-1 2 1,-1-1-53,-2 0 1,0 1 0,-5 0-1,0-2 364,-3-2 0,-3 3 1,-5-4 172,-2-1 0,-4 2 0,-6 1 723,-2 0-833,-3 2 1,1 3 0,-4 1 0</inkml:trace>
  <inkml:trace contextRef="#ctx0" brushRef="#br1">10041 11332 8544,'0'-16'-224,"0"1"1,0-4-1,0 2 1,0 2 45,0 2 1,0 1 0,1 3 0,1 1 66,2 0 0,0 1 1,-4-3 395,0-1 1,0 4 0,-2 0-3,-1-1 1,0-2 0,-2 0 22,0-1 0,-3 4 1,0 0-1,-1-2 129,-2 0 0,-3-2 0,0 1-47,1-1 0,-4 2 0,1 0 1,-2 3-270,0 2 1,-3 0 0,-4 4-140,2 0 0,-4 1 0,-2 4-47,-2 6 1,0 0 0,-1 7-1,-1 2-141,-3 4 1,2 3-1,-5 6 47,-1 3 0,-2-2 0,-2 5 0,22-19 0,0 1 26,-1 2 1,-1-1 0,-1 2 0,0 1 0,0 1 0,1 1 107,0 0 0,0-1 0,1 1 1,2-1-1,2 1 0,0 0-17,1-1 1,0 1-1,-1-1 1,2 1 0,2-1-1,1 1 1,-12 26 6,4 1 1,8-5-1,0 0 139,2-2 0,6 6 0,3-2 0,1 1-11,2 4 0,6-1 0,-1-24 0,1 0-122,2 0 0,1-1 0,1 1 0,1-2 0,14 23 0,3-1-68,3-1 1,4-6 0,1-2 36,-2-5 0,3-9 1,0-4-1,4-4 302,2-2 0,7-10 0,0-1-5,2-5 1,2-2 0,3-1 0,-27 0 0,0-1-136,1-1 1,1-1 0,-1-2-1,0-1 1,0-1 0,0 0-49,-1 0 0,0 0 0,0-1 1,0-1-1,2-2 0,-1-1-7,-1-1 0,0 0 1,-1-1-1,-1-1 1,-2 0-1,-1-1-154,0-1 0,-1 0 0,21-16 0,0-4 0,-5 0 28,-4 1 0,-3 1 0,-2-3 115,-3-1 1,-3-2 0,-7 0 0,-4-1 20,-2 1 1,-3-5-1,-1-3 32,-1-2 1,-4 2 0,0-1 0,-2-2-56,-1-2 1,0 23 0,-1 1 0,0 0 0,-1 0-131,-2 0 0,1 0 0,-1-2 0,1 1 0,-7-26 0,-2 0-2,0 0 1,5 28 0,-1 1 0,-7-24 44,-2 4 1,-1 5 0,-3 4-1,-1 2-125,-3 2 0,1 0 0,-3 6-36,1 1 0,-8 4 1,-2 6 167,-4 2 1,-1 5-1,1 1 1,1 7 621,-2 2 0,0 2 0,0 2-279,2 1 1,-1 3 0,5 5-1,3-1-64,3 1 0,5 3 0,1 1-192,4 2 0,3-4 1,7 2-384,2 1 0,2-3 0,5 3 0,1 1-865,3-1 1209,6 2 0,2 3 0,4 1 0</inkml:trace>
  <inkml:trace contextRef="#ctx0" brushRef="#br1">10126 13023 8572,'0'-10'85,"-4"-1"0,0 2 0,-1 0 0,-1 2 1597,0-1-1112,4 3 1,-3 2-410,5 6 1,0 3-1,0 5 1,0 0 42,0-1 1,5 6-1,2 1 1,2 5-89,2 2 0,0 0 0,0 4-140,4 2 1,1 5 0,5 3-63,1 0 0,5 7 1,4-1-1,5 2-48,-15-22 1,0-1 0,0 2 0,3-1 0,2-2 0,1-2 0,0 0 0,0-2 31,1 0 1,1-2 0,2-2-1,2-2 1,2 0 0,2-2 111,1-2 0,1-1 1,-4-1-1,0-1 0,1-1 1,1-1-5,-3-1 0,1-1 1,-1 0-1,1-2 0,1 0 1,0-1-75,0-2 0,-1 1 0,-5 0 0,0 0 1,27-3-1,-9 0-376,-4 0 1,-11 4-1,-6-3-86,-7 0 0,-7 4 355,-9-3 1,-5 2 0,-12 0 293,-5-2 0,-1-4 1,-8 1-53,1-3 0,-4-4 0,2 0 0,-2 1 456,2 1 1,2 1 0,6 1 385,2-1 1,3 4-1081,4 0 1,10 5 0,7-2 142,9 3 0,4 7 0,10 3-27,0 4 0,5 7 1,1 0-1,-3 4 112,-3 0 0,-6 2 0,-2 0 76,-6 1 0,-8 0 0,-5 2 0,-8-5-306,-9-1 0,-1-2 0,-3-1 71,0-2 102,-3-7 0,5-2 0,-4-3 0</inkml:trace>
  <inkml:trace contextRef="#ctx0" brushRef="#br1">10541 8331 12733,'0'-12'-693,"-5"-2"1,-1 8 0</inkml:trace>
  <inkml:trace contextRef="#ctx0" brushRef="#br1">11764 8821 8462,'-17'-5'0,"2"-1"0</inkml:trace>
  <inkml:trace contextRef="#ctx0" brushRef="#br1">11243 8853 8464,'-21'-11'0,"4"1"0,3 3 0,2 3 0,1 4 0</inkml:trace>
  <inkml:trace contextRef="#ctx0" brushRef="#br1">10094 8650 13628,'-27'-27'-504,"-1"2"0,5 8 1,4 2-1,1 5 1,2 3 701,-3 3 1,-6 12-1,-2 4 1</inkml:trace>
  <inkml:trace contextRef="#ctx0" brushRef="#br1">9435 8150 8580,'-11'-27'-36,"1"1"1,3 5 0,5 1-196,4 2 1,5 3 0,9 4 0,4 2 230,4 1 0,10-6 0,-1 2 0</inkml:trace>
  <inkml:trace contextRef="#ctx0" brushRef="#br1">10637 7884 13286,'21'-9'181,"0"2"0,2-6-166,1 4 1,4 1 0,3 5 0,0 0 390,-2 2 0,-8 1 0,-7 0-453,-2 0 0,-5 1-352,0 3 1,-5-2 258,2 5 0,2 5 1,0 5-1</inkml:trace>
  <inkml:trace contextRef="#ctx0" brushRef="#br1">9158 8448 9889,'-59'-9'174,"9"-2"0,14-7 363,10 4 1,16 5-1487,7 5 0,6 2 925,8 9 1,-1 5-1,1 4 1</inkml:trace>
  <inkml:trace contextRef="#ctx0" brushRef="#br1">9584 8991 10878,'24'-24'261,"1"-1"0,3 2 1,1 0-140,3 0 0,2 3 0,0 3 0,1 2 0,-1 1 0,0 3 0,-1 2 0,0 2-2,-1 3 0,-1 0 0,22-1 0,-1 7 1,-5 1-1463,-5 4 0,-3 4 1284,-4 3 1,-2 3 0,4 4 0</inkml:trace>
  <inkml:trace contextRef="#ctx0" brushRef="#br1">10711 8874 9493,'-11'-14'-190,"5"-4"1,5-14 2003,7 0 1,7 1-1,11 3-1095,1 3 0,-1 9 0,-2 5 1,-2 9-748,-2 7 1,-3 17 0,-4 11 0</inkml:trace>
  <inkml:trace contextRef="#ctx0" brushRef="#br2">9435 8672 8260,'0'-11'-74,"4"0"0,-1 0 1,3-2-1,0-2 1,-2 2 451,1 2 0,2 0 0,-2 0 0,1 1 0,1-1-209,-1 0 1,0 4 0,-4 0 96,2-1 1,-1 2-1,-4 0 38,-3 1 0,-2 1 1,-4 1-41,-1 0 0,3-1 0,-2 4 1,-1-1-104,-1-3 1,-4 3 0,1-2 0,-2 3-167,-1 3 0,-3 0 0,-1 4 54,-3 1 1,-2 6 0,-5 4 0,0 2-76,0 1 0,0 4 0,2 1 47,1 1 0,0 2 1,4 3 165,1 0 0,3-4 0,4 0 1,7 1 49,5-2 1,4 2-1,2-4-31,3-1 1,3-5-1,7-2 1,4 2 104,2 2 1,5-4 0,1 0-273,1-2 0,-2-1 1,3-2-54,1 2 0,1-5 0,0 0 1,-2-3-51,1-4 0,3 0 0,1-2 29,-1 0 0,3-5 0,-8-3 0,1-5-6,1-5 1,-6-2 0,2 0 62,-2 2 0,-3-3 0,-1 2 0,-3-4 123,-1 0 0,0 2 1,-5-3 150,1 1 1,-2 2-1,0-2-87,-2-1 1,-4 1-1,3-2 1,-1 3 139,-3 1 0,-1-1 1,-1 1-382,0 0 1,-1-1 0,-1 1-1,-3 0-5,-1 0 1,-1-1-1,-3 1-57,-1 0 0,-3 3 0,0 2 82,1 0 0,-3-2 0,1 4 0,-1 2 177,1 4 0,-4 0 0,0 4-37,-4 2 0,-1 1 1,-4 1-1,-2 1-9,-1 2 0,-2 5 0,0 5-217,1 1 0,-1 0 0,8-3 0,2-1-90,0 1 1,3 0-550,2-1 1,4-3-675,7 0 0,7-1 0,8 3 1411,5-2 0,4 4 0,4 6 0</inkml:trace>
  <inkml:trace contextRef="#ctx0" brushRef="#br2">11296 8650 8337,'1'-10'-13,"2"-1"0,0 0 0,1 1 242,0-1 0,-1 1 1,4-1-1,0 0 239,-1 1 0,3-5 0,-3 0 290,0-1-459,4 3 1,-8-4 0,4 4 0,0-2 0,-2-1 421,1 1 0,-1-1 0,-4 3-303,0-1 1,0 0 0,-1 3-260,-3 1 0,2 3 1,-5 1-36,-2 1 0,-4 2 0,-2 4 0,-2 2-140,-2 4 0,-4 8 1,-3 2-169,-1 3 0,-2 6 0,-3 4 36,0 4 0,1 4 1,-1 6-1,1 1-46,3 1 0,3 1 1,7-2 161,4 1 0,7-3 0,4-5 72,6-2 1,7-6-1,9-8 1,5-4 269,4-3 0,7 0 1,1-6-16,2-2 0,1-2 1,4-5 48,-1 0 1,-1-1-1,0-4 1,-4-5-4,0-3 0,-5-4 0,-4 1-95,2 0 1,-4-2 0,-1-3-205,-3-1 1,-1 1 0,1-1 0,-2-2-363,-2-1 0,-3-1 1,-4 1-77,-1-3 0,-3-4 0,-1-2 282,-1-2 1,-3 1-1,-5 3 1,-6 1 298,-4 3 1,-2-5-1,-5 4-132,-1 3 606,2 3 1,-11 5-225,5 0 0,-6 5 0,1 0 0,0 5-108,0 4 1,-1 3 0,0 1-723,3 0 1,0 9 0,5 2-1,3 5-430,0 3-3525,5 1 4350,-1 1 0,6 0 0,-1 1 0</inkml:trace>
  <inkml:trace contextRef="#ctx0" brushRef="#br2">13487 3894 8331,'0'-16'158,"-1"0"0,-1 6 1,-2-2-1,0-1 346,0-1 1,3 0-1,-3 3 1,2 0 0,-1-1 122,0-2 1,-4 2-1,2-2 1,-1 2-189,-2 2 0,2 0 0,-1 2-311,-2 1 0,0 5 0,-3-2 0,-1 3-95,-1 1 1,-5 1 0,1 1-43,-2 2 1,-2 8-1,-2 0 1,-2 2-65,-1 1 0,0 8 0,-3-2 115,2 1 0,3 2 1,-2 0-1,0 3 15,0 4 1,3-2 0,-1 8-52,3-1 0,6-1 0,6 5 2,5 4 1,4-2 0,3 3-74,5-5 0,5 0 0,10-4 111,3-2 1,2-5 0,7-6 0,1-4 113,4-5 0,2-2 1,2-2 88,-1-3 0,2-3 0,1-5 0,2-2 56,2-4 1,-4-8 0,1-2-89,-2-3 1,-7-6-1,0-4-85,0-4 1,-9-1 0,0-5 0,-4-2-7,-3-3 1,-4-7 0,-3 0-8,-2-4 1,-6 3-1,-4 5 1,-5 0 347,-8 3 0,-4 4 0,-8 5-147,-2 8 0,-7 4 0,-7 4-634,-2 3 1,-5 2-1,-1 8 1,-2 4-331,-2 2 0,1 5 0,-1 5-590,1 4 1,10 4-1,2 8 1234,7 4 0,5 1 0,5 2 0</inkml:trace>
  <inkml:trace contextRef="#ctx0" brushRef="#br2">7190 3660 8051,'-9'-14'-288,"1"0"1,2 0 0,1-2 0,3 0 307,0-1 1,2-5 0,0 3 0,0 0 79,0-1 1,0 3-1,0 1 1,0 0 153,0 3-227,0 6 1,-4 2-40,-3 5 1,1 0 0,0 2-94,1 1 0,1 0 0,6 2 50,1 0 0,3 2 0,5-3 33,-1-2 1,1 3-1,1 0-7,2 1 1,-1-1 0,5 4-11,1-2 0,-3 0 1,2 5-1,1 1 17,1 1 1,2 5-1,2-1 30,1 2 0,0 5 1,-4 1-1,1 1 41,3 2 0,1-2 0,4 1 42,-2-2 1,-3-5 0,4-4-6,5-2 1,-3-2-1,5-5 1,-3-1-42,-1 2 1,5-4 0,0 3-39,1 0 1,2 2-1,-4 3-22,-2 2 0,-1 5 1,-1 0-1,-1 3-49,-3 1 1,-2 3 0,-5 2 9,1 1 1,3 2 0,1-1 9,1-3 0,1-2 1,5-5-1,3-3-15,3 0 1,-2-5 0,1 1 43,-1-2 1,2 0-1,-2 1 1,0 2 15,4 2 0,-4 1 1,2 3 15,2 0 0,0 5 1,1 3-8,1 1 0,-5 2 0,-2 0 0,0 0-1,-1 0 0,1 0 0,-4-1-6,0-3 0,4-1 0,3-2-16,3 3 1,-3-1 0,-2-3 0,0-1 10,-3-2 1,4 0 0,0 1 26,0-1 1,3-3 0,-2-2 0,4 0 26,3-3 0,1 2 0,3-1 9,-4-1 0,1-1 0,-1 0-31,-1 2 1,2-1 0,0 5-27,-3 1 1,5 1-1,-1 1 1,2 1-69,0 3 0,-5-1 1,1 3-10,-3-1 0,0-1 0,1-3 0,1 2-7,1 1 0,0 1 1,-4-1 30,1 3 0,-2 3 1,-1 1 69,-1 0 0,-4 0 1,1 0 14,1-1 0,2 1 0,5 0 0,-1-1 18,-1-3 0,-2 3 0,2-2-37,1 1 1,-2 1 0,-2-1 0,-2-2 13,0 1 1,0 2-1,6 2-5,0 3 1,-1-3 0,-1 2-27,-2-2 0,3 4 0,-3 1-59,2 0 1,-2 2-1,0-5 1,1 0-17,2-2 0,4-1 0,0-2 53,-1-1 0,-1 0 0,-2-3 0,-1 0 11,-2 0 0,6 3 0,-2-4 13,1-2 1,1 0-1,1-2 22,3 0 0,2 1 0,0 0-16,-1 3 1,-4 2 0,3 5 0,-23-16 0,0 1-6,2 1 1,0 0 0,-3-2 0,1 1 0,0 1 0,1 0 0,-2 0-1,1 0-3,22 17 1,-22-14-1,0 1 1,-2-2-1,1 0-72,-1 0 1,0 0 0,2-1 0,0-1 0,-1 1-1,1 1 70,1 0 1,1 0 0,0 1-1,-1-1 1,1 1 0,-1 0 9,-1-2 1,-1 1 0,0 0-1,-1 1 1,20 18 0,-20-18 0,1 0 0,1 0 1,0 0 0,-2-1-1,-1-1 1,3 1 0,0-1-1,-1 1 1,0-1 39,-1 0 1,0 0-1,1 2 1,0-1-1,1 0 1,1-2-19,-1 1 0,1 0 0,2 0 0,0-1 0,1-2 0,0 0 0,2 0 0,-1 0-23,1 0 1,0-1 0,-1 1 0,1 0 0,-2 0-1,0 0 9,-2 0 0,1 0 0,-2 0 0,0 0 0,0 0 0,-1 0-7,1 0 1,-1 0-1,1 1 1,-2 1 0,0 0-1,0 0 1,21 17 14,-2 2 1,-2-3-1,0 4 12,-3-1 1,1-2 0,-5-4 0,1-1 40,0-2 0,1-3 0,2 1-5,-4-4 0,-1 2 0,-3-8-2,1 1 1,-3 2-1,-2-5 1,0 0 30,0 2 1,-3-5-1,2 5-49,0-1 0,-2-3 0,3 2 105,-1-2 0,0 0 1,-3 0-161,2-2 0,5 3 0,-3-7 0,1 0-96,1-2 0,-1-4 1,4-4-1,0-4-1234,0-5 1332,-5-8 0,4-7 0,-4-4 0</inkml:trace>
  <inkml:trace contextRef="#ctx0" brushRef="#br2">9520 3256 8068,'-11'-6'-382,"0"-4"1,1 5 0,-1-3 0,2 1 258,2-1 0,-2-5 1,6-2-1,0-2 132,2-2 0,1-2 1,0-4-1,0-3-16,0-3 0,4 0 1,1 3-6,0 3 1,-1 7 0,2 4-9,-1 2 43,-2 2 0,-3 9 31,0 4 1,0 2 515,0 2-512,-5-5 1,5 7 0,0-6 0,6-1-63,4 0 1,0-2 0,2 1-1,2 2 1,3 0 0,4 5 0,2 4-16,2 4 0,2 5 1,6 2-27,2 6 1,0 0-1,4 10 6,1 1 1,-20-18-1,1 1 1,0 1-1,1 0-21,-1 0 0,0 0 0,0 0 0,1 0 0,-1 2 0,1-1 53,1 0 0,1 0 1,-3-3-1,1 0 1,1 0-1,0-1 1,22 18-4,1-2 1,-21-18 0,0 0 0,2-1 0,0 1 6,0 0 1,0 1-1,0 1 1,1 1-1,-3-2 1,1 1 7,1 1 1,1 0 0,1 1 0,-1-1 0,2 3 0,0 0-1,0 0 1,0 1-13,-3 0 1,0 0-1,-1 0 1,0 1-1,0 0 1,1-1-98,0 1 0,-1-1 0,1 3 0,-1-1 0,1 1 0,-2 0 102,0 1 0,0-1 0,1 1 0,-1 1 0,-1 0 0,-1 1 0,1 1 0,-1-1-4,1 2 1,0 0 0,-1-2-1,0 1 1,-2 0 0,-1 1 14,-1-1 0,1-1 0,2 0 0,1 0 0,-1 0 0,0 0-7,1 0 1,1 0 0,0-2 0,1-1 0,0 0 0,0-1 0,0-1 0,0-1 3,0-1 0,1-1 1,1 2-1,1-1 0,1-1 1,-1 0-1,0 0 0,0 0 0,0-1 0,2-1 1,-2 2-1,1-1 3,1 1 1,0 0 0,-1-2 0,1-1 0,0 2 0,0 0 0,-2-1 0,1 0-6,-2 0 1,0-1 0,1 0-1,1 0 1,0 1 0,0 0-8,0 1 1,1 0 0,-3-1 0,0 0 0,0 1 0,0 1-1,-1 0 1,-1-1 0,1 1-1,-1 1 1,3 2 0,1 0-4,1 2 0,0-1 0,-1 0 0,0 0 0,0 1 0,-1 2 0,0 0 0,-1-1-5,2 2 1,-1-1-1,-1 1 1,0 1-1,2 0 1,-1-1-4,-1 0 0,0 0 0,1 1 1,-1 0-1,0-2 0,1 0 1,1 1-1,0 1 15,1 0 1,-1 1-1,1 3 1,1 1 0,0-3-1,0 0-157,-1 0 1,1-1-1,0 1 1,0 1 0,0-1-1,0 1 190,1 0 0,2 1 0,0 2 0,2 0 1,0 0-1,1 0 0,-1 0 0,0-1-14,-1 0 1,1 0 0,0 1 0,0 0 0,3 0 0,0 1 21,2 0 0,-1 0 0,0-3 0,0 0 0,-1 0 0,0 0-71,-2 0 1,1-1 0,2 1 0,-1 0 0,2 0 0,0 0 28,1 1 0,0-1 0,2 1 0,1-1 0,-1 1 0,0 0 0</inkml:trace>
  <inkml:trace contextRef="#ctx0" brushRef="#br2">9573 7257 19801,'-11'-11'-3700,"2"-1"1,2-1 3651,3-1 1,3 0 0,1 3-1</inkml:trace>
  <inkml:trace contextRef="#ctx0" brushRef="#br2">12466 7778 19421,'-4'-18'-925,"1"2"1,2-1-1,2 1 425,2-3 1,6 1 0,-3 2 912,0 6 0,2 7 1,-5 3-1,-1 8-656,-5 5 1,1 3-1,-5 7 1,0 0 290,1 2 0,-8 5 1,2-3-1</inkml:trace>
  <inkml:trace contextRef="#ctx0" brushRef="#br2">12360 8001 19301,'-11'-15'-1195,"5"3"0,-3-3 1,3 4-1</inkml:trace>
  <inkml:trace contextRef="#ctx0" brushRef="#br2">8520 7810 8456,'-12'-32'0,"-1"5"191,9 2 1,2 4 0,6 4 0,3 6-108,2 7 1,-2 2-1,-1 4 1,0 1-1,-1 4 1,0 3-1,-3 0 16,-1 1 0,-1 0 0,0 1 0,-1 1 0,-3 1-34,-3-1 0,-3 0 0,-3 0 0,-3 1-61,0-1 1,2-5 0,-3-2 0,0-1 114,1-3 0,3-1 0,-1-2 0,2-2-13,1-4 1,5-3 0,3-2-43,2-2 1,5 2 0,6-2-73,6 2 1,3 3 0,8 2 0,1 3 157,-1 3 0,-4 1 264,2 0-359,-7 9 1,0 0 0,-6 7-1,-4 1 77,-2-1 0,-5 2 0,-8 3 0,-9-1 95,-6-2 1,-2-2-1,-4-7 1,-2-2 130,0-3 1,1-6 0,1-5 11,-2-7 1,8-11-1,2-7 1,5-5-136,5-5 1,5 1-1,11 3-749,8 6 1,8 5 0,10 8-43,0 5 0,3 4 0,0 13 555,0 4 0,-2 14 0,-1 12 0</inkml:trace>
  <inkml:trace contextRef="#ctx0" brushRef="#br2">8786 7288 15293,'-1'-5'-2625,"-3"1"2829,-3 3 0,2 6 0,2 2-52,1 2 0,-1 5 1,-1 2-1,2 0-204,1 3 1,1 1 0,0 1 0,1 1-53,3-1 0,1 4 0,7 1 0,2 0-77,4 0 1,3 3-1,4-1 74,4-1 1,3 2 0,3-3 0,4 2-85,2 1 0,2-3 0,-1-1 129,1-3 1,0-4 0,0 0-123,3 1 1,-2 0 0,2-2 0,-2-1-23,-1-1 1,-1-3-1,1 1 154,-1-5 0,1-3 1,-1-5 151,1 0 0,2 0 0,2 0 1,3 0 38,-3 0 1,-2 0 0,-3 0-119,1 0 1,-1 5 0,0 2-1,-2 2-52,-1 2 1,-4 0 0,4-1-13,2 1 0,-5 0 0,-1-1 0,-5 1 10,-1-1 1,-1-4 0,3-2 49,-3-3 0,-1-1 1,-2-1 113,3-3 0,1 3 1,2-2-1,0 0-225,-1 0 1,2 2 0,-3-3-441,6 3 488,-7 1 0,8 5 1,-9 0-1</inkml:trace>
  <inkml:trace contextRef="#ctx0" brushRef="#br2">11200 8065 12537,'32'0'-939,"-3"-3"1,-1-1 575,1 2 0,2 1 0,1 1 200,0 0 1,0 0-1,0 0 81,0 0 1,0 0-1,0 0 1,-1 0 18,1 0 0,0 0 1,1 0 10,3 0 1,0 1 0,5 1 2,-2 2 0,-4 0 0,5-1 0,4 0-65,4 0 0,1-3 0,-1-4 18,0-3 0,1-2 0,-1-2 98,0 0 1,-7-1-1,2-1 1,-2-1-7,1 1 1,4 1 0,0 2-121,-1-1 0,-3 4 1,-2 1 34,-1 1 1,-2-2 0,3 3 32,0-2 1,3 3-1,-6-1 1,-1 0 159,1 0 1,-2-4 0,-3 1 91,0-2 0,-3 2 0,-2 1 0,0 1 35,0 3 0,0-1 0,3 1-244,-2-2 0,-1 1 0,4 4-916,1 2 902,-2 3 1,6 5 0,-4 0 0</inkml:trace>
  <inkml:trace contextRef="#ctx0" brushRef="#br2">17146 12470 11249,'-21'-16'-604,"2"-3"0,4 6 1,5 2 41,4 3 0,3 7 1,3 1 764,0 6 1,1 3 0,1 3 0,2 2-32,-2 4 1,0 3-1,1 4 1,0 3-163,0 3 1,1 2 0,1 3 20,1 3 0,-2 2 0,4 3 1,3-1-98,2 0 0,10 1 0,3-10 39,7-3 0,12-4 1,12-8-1,-24-11 1,2-2-23,4-1 1,2-3 0,4-4 0,2-3 0,6-2 0,1-1 139,4-3 0,0-1 0,-16 3 0,1 0 0,0-1 0,1-1 0,0-1 1,0 1-1,0-1 0,-1-1 0,0 1 34,1-1 1,0 1 0,-1-1 0,1 0 0,0 0-1,0 0 1,1-1 0,0 0 0,0-1-245,1 1 0,-1 0 0,-1 0 1,-2 1-1,0 0 0,-1 0 1,1 0-1,-1 1 0,1-1 116,-2 1 0,-1 0 0,1-1 0,17-5 0,-1 0 0,1 1 0,-1-1 0,-2 1 0,0-1-91,-2 1 1,-2 0-1,-4 0 1,-1-1-1,-6 1 1,-1-1 4,-1-1 1,-2-1 0,-3-1-1,-3-1 1,-3 0 0,-3-1 38,13-23 0,-13-4 1,-14 0-1,-9-1-51,-9 1 0,-11 1 0,-9 6 101,-1 5 0,-3 6 0,-3 5 0,-3 5 0,-2 5 0</inkml:trace>
  <inkml:trace contextRef="#ctx0" brushRef="#br2">19858 3926 8462,'-15'-32'10,"4"2"0,7 1 1,2 4-1,4 4-3,1 3 0,0 3 0,4 5-7,1 3 0,-2-1 0,1 5 0,1 1 0,2 5 0,0 6 0,2 7 160,2 0 1,2 7-1,1 6 1,-1 4 1210,-1 3 1,-3 7 0,1 0-1272,-5 1 1,-3 0-1,-5-1-196,0 3 1,-1-2 0,-4 2 0,-7-3-35,-8-4 0,-2-4 0,-7-6 201,0-5 1,2-7-1,-1-6 1,4-7 214,3-2 1,4-12-1,5-4-215,1-5 1,3-3 0,9-2-228,3-1 0,6-3 0,9 4-117,5 4 1,4 5-1,7 7 1,2 5-15,5 2 1,-1 8 0,9 8 290,1 12 0,-26-7 1,0 2-1,1 3 1,-1 3-1,-1 1 1,-2 2-7,-1 2 1,-2 0 0,0 2 0,-4 1-1,-6 2 1,-2 1 139,-1 0 1,-1 0-1,-4 0 1,-1 0 0,-3-2-1,-1-2 191,-1 0 0,0-2 0,-5 24 0,0-16-61,3-8 0,2-7 0,8-9 0,4-7-296,7-5 1,16-4 0,9-3-687,8-5 1,10-4-1,-27 2 1,0-1 267,1 1 0,1 0 0,-1 3 0,0 1 446,-1-1 0,0 1 0,30-5 0,-4 7 0,3-1 0</inkml:trace>
  <inkml:trace contextRef="#ctx0" brushRef="#br2">20784 4490 8405,'-32'-11'0,"9"-3"607,6 0 1,10 1-1,7 5 1,7 1-73,6-2 0,4 0 0,7-2 0,3 1-274,4-1 0,0-3 0,6 0-291,0 1 1,2 1 0,-3 1-320,-2 1 0,-1 2 0,-2 3 1,-2-1-1378,0 0 1,-11 3 1725,0 0 0,0-3 0,-2 0 0</inkml:trace>
  <inkml:trace contextRef="#ctx0" brushRef="#br2">21369 3756 8392,'-10'-27'73,"4"1"1,-5 4 406,2 1 0,3 5 1,-2 1 465,1 4 0,5 4-533,-2-1 1,3 11-1,3 0-320,5 6 0,0 7 0,9 4 0,-2 5 57,0 2 0,5 5 1,-2 5-297,-1 1 0,4 1 0,-3 2-152,-1-2 0,3-1 0,-3-4 0,-1 3-156,0 1 1,0-8 0,-5 1 135,1-4 0,-4-3 0,-1-5-187,-1-1 1,3-7 0,-1 1 504,2-3 0,7-2 0,0 3 0</inkml:trace>
  <inkml:trace contextRef="#ctx0" brushRef="#br2">22262 4086 8472,'0'-20'0,"0"2"411,0 4 1,5 3 0,2 4 140,3 3 0,0 12 1,1 3-1,-1 5-293,1 3 1,-1 4 0,-2 5-113,-1 2 1,-5 0 0,2 5-261,-3-2 1,-1 3 0,0-1 0,-1 1-1042,-3 0 0,-5 1 1154,-5 2 0,-5-2 0,2-5 0</inkml:trace>
  <inkml:trace contextRef="#ctx0" brushRef="#br2">22730 3298 8436,'0'-21'117,"0"1"1,1 2 0,4 5 0,5 5 440,3 4 1,6 4 0,-3 4 0,2 5 49,0 8 0,-4 7 1,2 11-1,0 5-454,-3 5 1,-2-1 0,0 3-398,0 1 1,-2 0 0,-1 5 0,-2-1-354,-1-2 1,2-3 0,-2-5 0,0-5 66,-1-5 0,3-1 0,-2-8-1199,1-7 1728,-4-1 0,8-9 0,-4 5 0</inkml:trace>
  <inkml:trace contextRef="#ctx0" brushRef="#br2">23283 2883 8437,'11'-5'-1893,"0"-5"2229,-1 3-107,-4 2 1,-6 1 0,-7 4-235,-2 0 1,2 0-291,-1 0-310,1 4 232,-3 2 265,4 5 1,1-4 379,5 0 696,0-5 531,0 3-871,0-5 0,0-5-117,0-2 0,0 1 23,0-1 0,0 4-356,0-4 0,1 4 7,3 0 1,-3 3-98,3 3 1,-3 3 0,-1 6-8,0 2 0,0-1 1,0 6-1,0 2-25,0 3 0,1 2 0,1-1-96,2 3 1,3-1 0,-2 2 0,1-1-2,2-1 1,2 3 0,5-5-43,2-2 0,5 0 1,2-2 48,5 0 0,0-4 0,1-4-35,-2-5 1,-1-3-1,1-5 1,-6-1 5,-3-3 1,-11-2 0,-1-4 251,-4-1 0,-3-4 0,-1-2 74,-3 1 0,-3-3 1,-6 4-1,-1 2-3,1 2 1,1 1 0,1 3-467,1 4 1,4 3-157,2 3 0,4 4 1,6 9-1,8 6-395,10 9 0,7 7 0,4 9 696,-16-21 0,1 1 0,1 2 1,-1 0-1,2 3 0,-1 1 82,1 0 1,-1 1 0,-2 1 0,-2 1 0,0 2 0,-3 1 0,-2 1 0,-3-1 85,-2 2 0,-2-1 0,-2-2 1,-2-1-1,-4 1 0,-2 0 95,-1-1 1,-2-2 0,-2-2 0,-2-1 0,-1 0 0,-1-1 120,-1-3 1,-1-2 0,-14 22-1,-5-11 1,1-3-54,-2-5 0,0-11 1,-2-4-107,6-8 1,2-5 0,9-2-175,4-3 1,9-3 0,5-6 9,1-1 0,5-1 0,4 1 0,5-3 0</inkml:trace>
  <inkml:trace contextRef="#ctx0" brushRef="#br2">23379 2937 8462,'-21'-32'-221,"5"5"0,6 2 647,5 2 0,3 2 0,-1 0 0,0-2 262,0-2 0,2 2 1,1-4-1,0 1-249,0 2 1,1 3-1083,3 3 643,-3 7 0,-10 16 0,-9 7 0</inkml:trace>
  <inkml:trace contextRef="#ctx0" brushRef="#br0">21379 6969 8036,'0'-10'72,"0"-1"0,0 0 0,0 1 0,0-1 409,0 0 1,0 1 0,2 0-1,0 2 862,1 1-1081,1 0 0,-9 1 0,-2 2 0,-3 3-11,-5 1 0,-1 6 0,-7 4 0,-1 4-124,-5 2 1,-6 2-1,-4 5 1,-1 1-1,-1 4-158,2-1 0,2 7 0,-4-2 86,2 1 1,6 7 0,1 0 64,6 1 0,6-1 0,5 2 0,5 1 17,5-1 0,3-2 0,8-3-104,5 0 0,10-5 1,3-5-1,4-1-42,5-2 1,3-7 0,-1-4-115,4-4 0,3-1 1,-1-4-1,-2-2-45,-4-1 1,1-6 0,-3-2 0,-2-3-202,-1-5 0,-4 2 1,-2-3-470,-5 1 0,0-3 1,-4 2 837,2 0 0,-4 3 0,2-2 0</inkml:trace>
  <inkml:trace contextRef="#ctx0" brushRef="#br0">20667 8267 7940,'-27'0'268,"2"-3"608,7-1 0,9 1-531,9 3 1,4-4-1,7 1 1,1-1-43,2-1 0,-1 4 0,5-4-97,1 1 1,1 1 0,2-4-1,2 0 1,2 0 146,1 0 0,1 0 0,4-4-270,0 1 1,4-5-1,0 1 1,3 0-161,5-1 0,-2 3 0,7-4 0,-1 2 1,2 1-190,-3 4 1,-3-1 0,-4 6-242,-1-2 1,-2 3 0,-1 0-13,-4 2 0,-3 1 0,0 0 0,-3 0-135,-3 0 1,-1 0-1,-8 0 654,-1 0 0,-1 0 0,-1 0 0</inkml:trace>
  <inkml:trace contextRef="#ctx0" brushRef="#br0">20731 8501 7967,'-22'6'0,"5"-1"0,1-4 1268,4 3-816,-1-3 0,13 4 0,0-5 1,6 0-1,5 0 450,3 0 0,4-4 0,7-1-425,3 0 1,3-3 0,2-2 0,2-1-96,4 1 0,3-5 0,0 1-236,1 1 1,4-2-1,3 1-38,2 1 1,-2-3 0,1 2-185,0 1 1,-6 0-1,-10 1 1,-1 0 38,-3 3 0,-3 1 1,-5-2 88,-4 3 0,-3-2-259,-6 2-390,-4 2 0,-2 1-664,-8 8 0,2-1 1261,-5 8 0,0 2 0,-4 8 0</inkml:trace>
  <inkml:trace contextRef="#ctx0" brushRef="#br0">13232 7310 11261,'0'-11'-614,"0"0"1,1 1-1,1-1 139,2 1 0,3 2 0,-2 3 389,1 0 1,-3 1 56,4 4 0,-3 0 0,2-1 23,-2-2-1,5 1 1,-3-2 0</inkml:trace>
  <inkml:trace contextRef="#ctx0" brushRef="#br0">13274 7225 12618,'0'-7'-1688,"-1"1"330,-2 1 1,0-3 1172,-4 1 0,5 1 121,-2-1 1,3-1 38,1-2 0,0 3 0,0 0 166,0-2 1,0 0-84,0-2 1,0 1 0,0-1 18,0 0 1,0 4-1,0 0 481,0-1-386,0-2 1,0 3-153,0 0 0,-3 6 0,-1 1 0,0 6-27,0 3 0,1 3 1,-3 2-104,2 4 0,-3 1 0,3 0 1,2-1-206,1 1 0,-1 0 1,0-2 39,-2-3 0,1-2 83,3-1 163,0 0 0,1-10 0,1-5 0,2-5-3,-2-5 1,3-4-1,-1-6 1,-1-2 149,2-1 1,-4 3-1,3-1-18,-3 3 0,-1 2 1,0 2 299,0 4 1,0 2-208,0 2 1,0 5 0,0 5-132,0 6 0,0 7 0,0 2-313,0 2 1,0-1 0,0 3 251,0-1 0,0 0 1,0 3-1</inkml:trace>
  <inkml:trace contextRef="#ctx0" brushRef="#br0">13359 6991 8512,'-16'0'0,"1"3"0,4 2 0,0 1 0,1 6 0,-1 4 0</inkml:trace>
  <inkml:trace contextRef="#ctx0" brushRef="#br0">2032 15471 8576,'-26'10'30,"4"-3"1,1-1 0,6 0 0,3-1 1362,1 0-935,1 3 1,8-7 0,6 3-1,4-3 1,4-2-132,2-3 0,3 2 0,4-4 0,1 0-70,3 0 0,-1 0 0,4-2-78,2 1 1,-3 1-1,1-2 1,2 0-82,1 0 1,2 2 0,1-1 0,3-1-209,0-2 1,-2 0 0,1-1 6,1 1 1,-4-1-1,1 0 1,-4 2-266,-5 2 0,-8-2 0,-2 5-325,-4-2 0,-5 5 1,-3 1-1603,-6 6 2344,-3 3 1,-9 11 0,-1 3 0</inkml:trace>
  <inkml:trace contextRef="#ctx0" brushRef="#br0">2287 15715 13425,'-11'5'1954,"5"-4"0,6 4-1252,7-5 0,8-5 1,3-1 169,6 0 0,0-3 1,4 2-389,2-3 1,2 3 0,2 1 0,1 1-928,0-1 0,-2 3 0,0 0-185,2 2 1,-2 1 0,3 0 575,-3 0 1,-1 4-1,0 2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definitions>
  <inkml:trace contextRef="#ctx0" brushRef="#br0">8137 4416 23662,'-11'-16'-2156,"2"3"1,1-3 0,2 0 0,1 3 651,3 2 0,2 1 2015,3 3 1,-1 2 0,6 5 0,0 1-161,1 3 0,2-2 1,0 5-1,-1 2-476,1 0 1,1 5-1,1 1 1,2-2 97,2-2 0,-2 4 1,5 0-1,4 1-12,2 3 1,3-2 0,8 1 0,4-1-183,4 0 1,11 3 0,0-3 474,-25-9 0,0 0 0,1 0 1,1-2-1,0-1 0,0-3 0,1 1 1,1-2 142,-1 0 1,1-1-1,0 0 1,0 0-1,0 0 1,0 0-142,-3 0 1,0 0 0,28-1 0,-5-1 0,2-2 1,2-3 0,-6 3 0,-3 1 363,-1-2 1,-6 3 0,3-4-280,-2 1 0,-7-3 0,-4 1-50,-4-3 0,-4-2 0,4-1 0,-1-2 253,-1-1 0,-2-2 0,-6-2-196,-1 2 0,-1-2 0,3 2 0,-1-1 143,-1 2 0,-6 1 0,0 6 231,-4-1-1140,-6 0 1,3 4-1,-6 1 1,-3 1-494,-3 3 1,1 2-1,-1 4 20,-1 3 1,3 2 492,2 2 1,-3 4 0,0 2 0</inkml:trace>
  <inkml:trace contextRef="#ctx0" brushRef="#br0">8243 6012 21837,'0'-11'-485,"0"0"1,0 1 0,0-1 0,-1 0-1,-1 1-181,-2-1 1,1 1-1,3-1 1,0 0 665,0 1 0,0-5 0,0 1 0,0 0 0,0 0 122,0 0 0,3-2 0,1 3 11,-2-1 0,-1 0 0,0 4 1,2 2 580,0 1-173,1 5 1,-5-3-552,-3 5 0,-1 5 1,-3 2 307,1 2 1,-1 3 0,-5 1 0,-3 2 242,0 2 1,-2 1 0,-3 3-137,0 0 1,-2 1 0,0-1-12,-2 0 0,-6 5 1,0 3-50,-3 1 0,-3 3 0,2 3-258,-4 3 1,-2 3 0,19-20 0,1 0 0,0 0 0,-1 0-10,-20 19 0,-1-2 0,1 2 266,-1-2 0,1-2 0,-1 2-251,1-3 1,3 0 0,1 0-47,1-2 0,-2-1 0,4-2 0,-1-1-9,0-2 1,-2 2-1,-5 4-49,1 1 1,0 4 0,2-2-40,1 1 1,0 1 0,-3 3 0,-1 0 78,1-3 1,-2 2 0,-1-3 31,-1 0 1,22-18 0,1 1-1,-22 18-51,21-18 1,2 0-1,-21 18 1,5 0 0,0 0-30,1-2 1,-2 2-1,-4-5-7,0-4 0,2-4 0,1 3 64,1 0 1,5-2 0,-2 1-9,3-2 0,5 0 0,-1-2 0,1 4 63,1-1 1,-3 2 0,4-4-17,-1-1 0,3-2 1,0-2-44,1-2 0,3 2 0,1-3 0,3 1-115,0-1 0,-1 0 1,4 1-69,3-4 1,3-6 0,5-1-265,-2 1 1,1 2 0,3 1-572,0-1 1,4 4 0,3 2-2282,3 0 2698,5 2 1,6 3 0,7 1 0</inkml:trace>
  <inkml:trace contextRef="#ctx0" brushRef="#br0">9701 4831 20228,'0'-15'-741,"0"0"0,0-2 1,0 0-1,0 0 1237,0 3 1,-2 2 0,0 2-1354,-2-1 0,1 4 1,2 1 420,-3 1 0,3-3 0,-3 1-15,3-3 1,1 0 382,0-1 1,-1 2 0,-2 0-202,-5 2 0,3 5 1,-3-2-38,0 3 1,-1 2-1,-2 3 544,0 3 1,-4 2-1,-1 2 1</inkml:trace>
  <inkml:trace contextRef="#ctx0" brushRef="#br0">9445 4469 20468,'0'-11'-1050,"0"1"0,0-1 609,0 0 0,0 1 0,0-1 0,0 0 282,0 1 1,0-1-1,0 0 509,0 1-199,0-1 1,-1 6 9,-3 5 0,-1 6 0,-7 10-51,-2 5 1,-3 5 0,-5 7 0,-4 4-88,-6 5 1,-5 2 0,15-19 0,0 1 101,-1 1 0,0 0 0,-1 0 1,0 1-1,-3 1 0,-1 1-96,0-1 1,0 0 0,-2 2-1,-1 0 1,-2 1 0,-1 0 0,0 2-1,-1 1-47,2 0 1,0 0 0,2-1-1,1 0 1,4-2 0,2-1 46,1-1 0,0 0 1,2 0-1,0 0-29,1-3 0,1 0 0,1 0 0,1 0 0,-10 19 0,5-1 0,5-1 0</inkml:trace>
  <inkml:trace contextRef="#ctx0" brushRef="#br0">8211 6437 19661,'-10'-32'-552,"3"4"0,1 1 1,1 0-1,3 1 1,2-2 542,3 1 1,0 4-1,4-2 1,1 2 351,1 2 1,2 0-1,0 1 1,-1 2 113,1 4 0,0 1 0,-1 1 0,0 0 270,-3 3 1,2 1 0,-2 0-271,3 1 1,-3 5 0,0-2-549,1 3 0,2 6 0,0 2-84,1 2 1,4 3 0,3 2 0,3 5 26,4 5 0,2 3 1,5 7-237,0 5 0,0 0 1,1 9 146,3-1 1,-5 3 0,-13-22-1,-1 0 1,-2 2 0,0 1-60,0 0 1,0 0-1,1 1 1,0 0 0,-3 0-1,0-1 106,1-1 0,-1 0 0,-1 0 0,1-1 0,0-1 0,1-1 1,0 0-1,-1 0-437,14 25 0,-2-1 0,2 2 246,-1 0 0,3 0 1,-4 1 232,-2-1 0,0 0 1,-3 0-1,-1 0 94,-2 1 1,1-7 0,3-6 13,1-8 0,-6-2 0,0-6 0,-3-1-126,-3-2 1,2 4 0,-8 4 36,-2 4 1,-1 6 0,-1 10 128,0 7 0,-3 0 0,1-26 0,0-1 0,0 0 0,1 0 0</inkml:trace>
  <inkml:trace contextRef="#ctx0" brushRef="#br0">8126 6522 14277,'-6'-36'-425,"2"3"0,4-2 0,0 7 0,1 7 340,2 5 0,3 4 1,5 2-1,0-1 0,0 1 368,4-1 0,-2-4 0,4-2 0,1-1 0,0 2 70,-1 0 1,-2 2 0,1 5-179,0 2 1,-6-2 0,-3 6 0,2 2-322,0 3 1,-2 4-1,-1 6 1,-1 3 32,-3 6 1,-1 5 0,-1 9 103,0 4 1,0 1-1,1 10 1,2 0 52,0 2 0,7 3 1,-1 2-91,-3-27 1,1 0 0,2 1 0,1 0 0,-1 2-1,1-1-26,2 2 0,0 0 1,-1-1-1,1 0 0,2 1 1,0 1-1,-1-3 0,1 1 4,0-4 1,-1 1-1,9 25 1,1-3 16,-4-2 1,-3 3 0,2-6 0,-4-4 257,-2-4 1,0-1 0,1-4-158,1 0 1,1-8 0,-2 3 0,3-6-177,0-1 1,-2-1 0,4-1-59,1-2 0,0 1 1,0-5 16,-1-1 0,-4 2 1,2 0-1,0-2-195,-3-2 1,-3 5 361,-3 1 0,8 8 0,-4 3 0</inkml:trace>
  <inkml:trace contextRef="#ctx0" brushRef="#br0">15455 6363 15492,'-6'0'654,"-4"0"0,3 0 0,-2 0 0,-2 0 0,1 0-1076,-1 0 0,0-1 0,1-2 149,-1 0 0,0-4 1,2 2-1,1 0 14,1 0 0,4-3 0,1 1 612,4-2 0,1-1 1,4 3-1,1 2-136,1 1 1,2 2-1,0 0-453,-1 4 1,1 4 0,0 6-22,-1 2 1,0 3-1,-1 4 1,-1 0-102,1 1 1,6 3-1,-4 1 159,1 1 0,3-2 1,0 2 186,2-1 1,-3 0 0,5-3 0,2 2 1,3-1 1,4-2 0,-2-2-541,1-2 0,3 2 0,4-3 188,2-1 0,-1 4 0,-3-3 0,-1 1 21,-3-1 1,2 6 0,-7 5 277,-3 3 0,-3 1 0,-6 0 93,-1 0 0,1-1 0,0-2 0,0-2 127,4-1 1,1-4-1,7-6-145,1 0 0,5-2 0,6-5 134,4-2 1,3 2 0,0-6 0,1-1 117,-1 0 0,1-1 0,-1 2-252,1 4 0,-1 4 0,0 3-144,-3 4 1,-4 2-1,-6 3 1,-5 0-31,-1 2 1,0 3-1,0-3 5,-3-1 1,0 2-1,5-1 44,3-2 0,3 3 0,1-1 0,1-2 105,2-4 1,2-1 0,3-2-98,-1 0 0,-4 1 0,1 2 1,0-3-69,-1 0 1,2 2-1,-3-3-18,1 1 1,4 1 0,-2 1 140,1-4 0,-4-1 0,2 0 1,-4 1 48,-4-1 1,-2-1 0,-5-1-103,0-1 0,1 4 86,-1 1 0,0 4 0,1-3 0</inkml:trace>
  <inkml:trace contextRef="#ctx0" brushRef="#br0">8860 9225 17196,'0'-32'-988,"0"5"0,0 2 0,0 4 1316,0 3 1,-1 4-1,-3 7-407,-3 3 1,-6 2 0,-2-1 0,-2 0-1,-3 1 280,-3 0 0,-1 2 0,-4 2-51,-2 1 1,-5 2 0,-4 3-1,-3-1 242,0 1 0,-5 5 0,-4 3-209,-5 0 1,2 6 0,25-10 0,0 2-137,0-1 0,0 1 0,2 0 0,0 0 0,-2 3 0,1-1 1,1 1-1,0-1 114,0 0 0,0 0 0,-20 19 0,5-6 122,5 5 0,4 2 0,2 4-136,3 0 1,6 5-1,9-3-188,5 3 1,3 2 0,5-2 0,3 1-181,4-1 0,6-1 0,13-2 52,6 1 1,9-5-1,-16-21 1,1 0 113,1-2 0,2-1 1,0-2-1,2-2 1,2-3-1,1-1 1,2-2-1,0 0 211,3-2 0,-1-1 1,-2 0-1,0-2 0,1 0 1,1-2-53,-2-2 1,1-1 0,0-1 0,-1-2 0,2-3 0,-1-1 89,0-1 0,0-1 0,-4 0 0,-1 0 0,-1-1 0,-2 0-18,-1 0 1,0 0 0,-2 0-1,0 0 1,0 0 0,-1-1 65,0-1 0,-1 0 0,17-15 0,-4-2 0,-7 0-55,-9 0 1,-4-1-1,-8-5 13,-2-3 0,-2-2 1,-5 0-194,0-4 0,-1-2 0,-4 0-174,-6 3 0,0 6 0,-8 8-163,-4 2 1,-3 5-1,-6 6-235,0 7 1,-4 5-1,-3 10 1,-4 3-1927,-3 4 1,4 4 2490,-1 11 0,4-1 0,4 3 0,-2 4 0,3 8 0,3 4 0</inkml:trace>
  <inkml:trace contextRef="#ctx0" brushRef="#br0">15465 9427 17937,'11'-11'-288,"-4"1"0,0 0 1,2 2-1,0 1 204,2-1 1,-1 2 0,2 0 0,1 0 288,1 0 0,0 3 0,-3-5 0,0 1 76,-1 1 0,1-3 1,0 2 49,-1-3 0,-4 3-149,-2 0-593,-3 0 1,-7 1 0,-3 3 79,-4 2 0,-8-1 1,0 0 89,-6-2 0,-5 1 1,-3 3-1,-4 0-96,-3 0 0,-10-1 0,-4-2 220,25 2 0,0-1 1,-3-2-1,-2 1 1,-1 0-1,-1 1 4,-4-1 0,0 0 1,-2 1-1,-1 0 1,-1 0-1,0-1 118,1 0 1,1 1 0,3 0 0,1 0 0,1 2 0,0 0-87,1 0 0,0 0 0,0 0 0,-1 0 0,2 0 0,0 0 0,1 1 0,1-1 100,0 2 1,0 0 0,2 0 0,0 1 0,-2 1 0,-1 0-106,0 0 1,0-1 0,0 0 0,0 0 0,0 1 0,1 0 99,1 0 1,1-1 0,-2 1 0,1 0-1,0 1 1,1 0 0,0 1 0,0 0 129,0 1 0,1 0 0,-27 5 0,2 3 39,2 1 0,7-3 1,3 4-133,5 2 1,3 1 0,5 3 0,2 1-96,1 0 0,0 6 0,5-2 47,4 3 0,3 1 0,8 0 0,2 1-231,3 2 0,4-5 0,4 2 142,3-1 1,12-1 0,7 2 126,7 0 0,11-1 0,-18-16 0,1 0-38,2-1 0,1 0 1,5-2-1,2 0 1,2 0-1,1 0-26,3 0 1,1-1-1,-1-2 1,0 0 0,2-1-1,1-1 1,0 0 0,0-1 44,1-1 1,2-1 0,2 0 0,2 0 0,-1-1 0,0 1-144,0-2 1,1-1-1,0 0 1,-1-1-1,-2 0 1,-1 0 182,3 1 0,-1-2 0,3-1 1,0 0-1,1-1 0,0 0 1,0-1-1,0 1-26,-3-1 0,0 1 1,-3 1-1,1 0 0,-2-1 1,0-1 37,-1 0 1,1 0 0,1-1 0,-1 0 0,-1 0 0,0 0-196,-3-1 0,-1 1 1,-3 0-1,-1-1 1,0 1-1,-1-2 135,-2 1 1,0-2-1,0 0 1,0 0 0,-2-3-1,-2 0 1,0 1 0,-2-2 68,24-13 0,-5-2 1,-8-6 86,-2-3 1,-8-6-1,-10-9-44,-6-5 0,-9 26 0,-1-1 0,-1-4 0,-1 0 17,0-2 1,-2 0 0,-3-2 0,-2 1 0,-2 1 0,-2 2 0,-4 0-1,-1 2 129,-3 2 1,-1 2-1,-1 3 1,-2 1 0,-24-14-909,-2 14 1,-5 11 0,22 10 0,-2 2 279,-2 1 0,-1 2 356,-4 3 0,-1 2 0,-1 0 0,-1 1 0,-1 1 0,-1 1 0,1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16242 13204 8204,'-5'-37'79,"4"1"0,-2 8 0,1 3 0,4 4 0,1 2 160,4 1 1,-1 5 0,0-1 0,-1 2 0,-2 2 148,2 3 1,-3 3 0,4 6-202,-1 5 0,2 6 0,-3 12 0,-2 4-187,-1 6 0,-2 7 1,-1 9-65,-2 5 1,-1-26 0,-2 0 0,1 3 0,0 0 0,0 1 0,-2 1-121,1 0 0,-1 0 1,-3 0-1,-1 2 1,1 2-1,-1 1 144,-3 2 0,0 1 1,1 0-1,-1-1 1,-3 2-1,0 0 68,2-3 1,-1 0 0,1-1-1,0-2 1,0-1 0,0-2 20,0 1 0,0-1 0,3-4 1,-1-1-1,2-2 0,1 0 157,-8 21 1,0-4 0,5 0-119,1 1 0,4-4 0,3-4-176,2-1 1,0-2 0,5-4 4,3-2 0,3-3 1,7-5 52,4 0 0,4-4 1,6-3 25,3-2 1,10-3-1,2-2 8,9-3 1,7-3 0,-25-1-1,0-1-63,1 0 1,1-2-1,1-1 1,0-2 0,2-3-1,0 0 134,2-1 0,0 0 1,3-1-1,2 0 0,0 1 1,1 0-1,0 1 1,0-1-31,-1 2 1,-1-1 0,1 0 0,-1 0-1,0-1 1,-1-1 0,0 0 0,1 0-37,0 1 1,0-1-1,-5 3 1,0 0-1,0 0 1,-1 0-25,-2 0 0,-1 1 0,-2 1 0,-1 0 1,1-1-1,0 0-10,1 1 0,-1 0 0,-4 1 1,0 1-1,0-1 0,0 1 184,26-3 1,-8 1-1,-2-2-256,-2 1 0,-7 5 0,-5-2 0,-6 3-248,-4 1 0,-2-4 1,-2 1-1319,-4 0 1663,-7 2 0,3 6 0,-5 1 0</inkml:trace>
  <inkml:trace contextRef="#ctx0" brushRef="#br0">16838 13258 8290,'0'-17'588,"0"-2"-270,0 5 1,3 9-1,1 9-167,-2 4 0,-1 3 0,-1 0 0,0 2-239,0 2 1,0 2-1,0-1 1,-1-1 10,-2 0 0,-3 0 1,-5-6 74,0-2 0,1 1 0,-2-4 9,-2-2 1,2-2 0,-1-3 203,5-4 0,-1-9 0,6-4 60,0-3 1,5-7-1,5 2-125,7-3 1,6 3-1,5 0-63,3 2 0,3 6 0,1 7-43,0 5 0,-5 3 0,-2 8-270,-3 4 0,-10 2 1,-5 11-73,-5 3 0,-4 2 0,-5-2-166,-7 2 1,-5 0-1,-2-4-447,-1 0 915,1-4 0,-5 3 0,-1-3 0</inkml:trace>
  <inkml:trace contextRef="#ctx0" brushRef="#br0">16774 13853 8298,'0'-15'553,"0"0"1,0-3 1031,0 4-1369,0 7 0,0 7 0,0 7 0,-1 2-692,-3 2 1,-2 4 0,-4 3-40,-1 2 0,0 0 1,-1-2 201,-2-4 0,2-2 0,-2-1 228,2-1 0,-2 0 0,0-3 568,1-4 0,1-3-117,2-3 0,4 0 1,2-4 160,3-1 1,3-4-1,4 0-110,5 3 0,7 2 0,-1 0-244,3 3 1,-2 3-1,-1 1-316,-2 0 0,-1 3 0,-4 2-245,-3 1 0,-2 1 382,-5 4 0,-5-2 0,-3-2 254,-5-3 1,-3-3 0,-3-2-44,2-3 1,4-1 0,-2-7-313,4-3 1,6-1 0,5-5-1605,6-1 1711,13 6 0,8-4 0,11 3 0</inkml:trace>
  <inkml:trace contextRef="#ctx0" brushRef="#br0">17486 13449 8476,'0'-20'541,"5"3"0,2-4-346,3 6 1,0 8-261,1 3 0,-2 8 0,-1 4-117,-5 5 1,-2-1-1,-2 2-34,-2-2 1,-3-2 0,-5 1-17,0 0 1,-3-5-1,-1-3 540,-2-2 0,4-1 0,-1 0 268,2 0 0,2-1 0,-1-4-128,0-5 0,5-2 0,3-5 41,2 2 1,2 0 0,4 2-108,5-2 0,4 2 1,5 5-550,-1 1 0,-1 5 0,0-1-227,-2 6 1,-5 0-1,-3 7-147,-3 2 0,-3 1 1,-1-2 133,0 4 0,-8-4 0,-4 4-31,-3-4 1,0-3 0,-2-1-189,-2 1 626,3-3 0,-4 4 0,4-3 0</inkml:trace>
  <inkml:trace contextRef="#ctx0" brushRef="#br0">17135 14045 8129,'-9'-17'0,"2"3"18,3 2 0,11 6 1,5 3 142,4 2 1,0 1-1,3 1 107,-1 2 0,-4 3 1,3 5-262,-2 0 0,1 3 0,-4 0-149,-2-1 1,-3-1 0,0-2 116,-4 1 0,-3-5 1,-3-2 243,-4-3 1,1-1 0,-1 0 48,-1 0 1,-1-9-1,2-2 92,4-5 0,1 2 1,2-4-86,0-1 1,6 3 0,4-1-155,3 2 0,5 2 0,-4 5-215,-1 1 1,-3 5-1,-3 2 33,-3 6 0,-4 9 0,-5 2 80,-5 3 0,-10 2 0,-9-1 20,-2 0 0,0-1 0,-3-1 37,-1-1 1,2-6-1,-1-2 44,4-5 0,5-4 1,9-3-370,5-5 1,6-1-1,11-10-2328,8-1 2577,12-1 0,12-1 0,5-1 0</inkml:trace>
  <inkml:trace contextRef="#ctx0" brushRef="#br0">18008 13853 8381,'6'-4'0,"4"-1"0,0-2-81,3 3 0,4 3 0,-2 2 415,-2 3 0,-5 2 1,-2 4-5,-2 1 0,-1 3 1,-7 0-88,-3-1 1,-3 2 0,-5-4-133,-2-1 1,-3-3 0,-2 0 245,1-3 1,-4-3-1,2-2 149,2-3 0,0-2 0,5-4 4,-1-1 0,3-1 0,7-1-190,3-1 0,4 0-289,4 3 0,5 2 0,5 1 114,-1 5 1,-1 3-1,-2 3 41,-3 5 1,-2 5 0,-5 2-173,0 1 0,-5-3 1,-3 3-256,-5-1 1,0-3 0,-5 1 8,-1-5 0,4 1 1,0-6-380,4 0 611,5-2 0,-4-11 0,4-2 0</inkml:trace>
  <inkml:trace contextRef="#ctx0" brushRef="#br1">17263 13513 8394,'-11'-6'65,"1"2"0,-1 4 35,1 4 1,0 2 0,2 6 0,2 1-226,1 1 1,-2 4 0,4-4 0,0-1-281,2-1 590,1-6 0,5-2 0,2-6-61,2-5 0,-2-1 0,0-10 0,2-1 142,0-1 1,1 0-1,-2 1-194,-1 1 0,-3 6 0,1 0 76,0 4 1,2 5-97,-3-4 0,-1 9 1,-3 1 2,0 6 1,-4 3 0,-3 1 58,-3 1 0,-1 3 1,1-2 160,-1-2 1,-3-5-1,0-2-192,1-1 0,1-2 0,1-4 0,1-3-80,-1-3 1,5-3 0,3-3-537,1-2 533,2 1 0,5 4 0,1-1 0</inkml:trace>
  <inkml:trace contextRef="#ctx0" brushRef="#br1">17572 13853 8503,'0'-10'170,"0"-1"338,0 0 815,0 6-895,0 0 0,-4 10-424,0 2 0,-4-1 1,1-1-1,-2 0-116,-2-2 0,4-2 1,0-1 127,-1 0 1,-2 0 0,1-1-278,2-3 0,2 2-333,5-5 547,0 4 0,0 0 0,0 6 31,0 4 1,1 3-1,1 0 149,2 1 0,-1 3 1,-4 0 167,-2-1 1,-3-1 0,-5-1 179,1 0 0,-2-6 1,-1-1 2,-1-3 0,-4-2-315,4-3 0,-1-5 0,5-8-163,-1-3 0,5 1 1,3-7-1,3 2-799,3-1 0,9 1 0,9 6 793,7 4 0,7-2 0,3-1 0</inkml:trace>
  <inkml:trace contextRef="#ctx0" brushRef="#br1">17848 13513 8482,'0'-11'-708,"0"1"346,0-1 0,4 6 0,-1 5 702,0 6 0,-1 7 1,0 3-185,2 0 1,-1-2 0,-3 3-335,0-2 1,0-1-1,0-3 227,0 0 1,-3-1-1,-2 0 226,-1-3 0,-1-2 0,-2-7 71,2-1 1,-3-3-1,4-6 253,0-2 0,2-4 1,4-5-166,0-2 0,1 0 1,2 5-726,4 2 1,6 4-1,3 6-300,0 1 1,-2 7 590,4 3 0,-5 8 0,3 10 0</inkml:trace>
  <inkml:trace contextRef="#ctx0" brushRef="#br1">17125 13811 8320,'-11'-5'348,"2"3"295,2-5 0,2 5-515,5 2 0,5 0 0,2 4-147,2-3 1,2-1-1,-1 0-112,1 0 0,0-3 0,-2-2-44,-2-1 0,2 2 257,-6-3 0,-1 4 0,-5-3 283,-4 1 0,-6 2 1,-3 3-73,0 0 1,3 3 0,-2 2 31,-1 1 1,6-3 0,-2 3-90,3-1-688,7 3-1,-3-7 0,10 4 453,2-5 0,7-5 0,3 0 0</inkml:trace>
  <inkml:trace contextRef="#ctx0" brushRef="#br1">12030 3937 11647,'0'-7'-961,"0"0"1,0-2 914,0 0 0,0-2 0,0 1 211,0-1 0,0 0 0,0 1 46,0-1 1,5 0 0,2 2 27,2 2 0,2-1 0,1 3-64,2-1 1,-1 4 0,6-2 0,3 2 19,5-2 0,4 3 0,2-3-80,3 3 0,3 2 0,8 2 33,6 0 1,3 4-1,-25-4 1,0-1-104,1 1 0,1 0 1,3-1-1,0 0 1,1 0-1,1 2-75,2-2 0,0 0 0,0 2 1,1-1-1,-1 0 0,1-1 0,0 0 1,0 1 141,-1-1 0,0 1 1,2 0-1,1 1 0,-2-2 1,1-1-45,0 0 0,0 1 0,1-2 1,0 1-1,-4-1 0,0 0-14,-1 0 0,1 0 1,-1 0-1,-1 0 1,0 0-1,-1 0 88,-2 0 0,-1 0 0,-2-2 0,-1 0 0,21-3 201,-1 0 0,-9-3 0,1-2 181,-5-1 1,-2 1 0,-6-2-32,0-2 0,-5 2 0,4-3-207,-2 4 0,1 0 0,-5 0-254,-2 1 0,-1 3 0,1 1-550,-2 1 0,-1 1 1,-4 3-1,2-1-315,1-2 0,-3 1 0,2 3-1427,-4 0 2202,0 0 0,-5 14 0,-1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12806 6001 16321,'0'-32'-315,"2"-3"1,1-1 0,4 4 0,3 5 0,1 7 661,4 3 0,-1 4 0,6 6 0,2 4 0,2 2-523,2 1 0,5 0 0,7 0 1,2 0 166,3 0 1,8 0 0,4 0 0,-24-1 0,1 0 27,4 0 0,2-1 0,4 1 1,1-1-1,4-1 0,2-1 1,2 1-1,0-1-180,3 1 0,1 0 0,3-1 0,1-1 0,-17 3 0,0 0 0,1 0 0,0 0 0,1-1 0,1 1 167,1-1 1,0 1-1,0 0 1,1 0-1,1 1 1,-1 0-1,0-1 1,0 0-1,1 0-132,0 1 1,1-1 0,-1 1 0,2-2-1,-1 1 1,1 0 0,0 0 0,0 1 0,0 0 179,0 0 0,-1 1 0,1-1 0,0-1 1,0 0-1,0 1 0,-2 0 0,-1-1 0,0 1-67,0 0 0,0 1 0,0-1 0,0 0 0,0 0 0,-1 1 0,1-1 0,-1 0 0,0 0 0,-1 0 0,0 0 0,-1 0 32,-1 0 1,-1 0 0,0 0-1,18 1 1,-1 0 0,-2 1 0,-2 1-130,-1-1 1,-1 1 0,-1 2 0,-1 1 0,-5-2-1,0-1 66,-4 1 1,0 0 0,-4 1 0,-1-2 0,-3 0 0,0-1-120,-4 0 1,0 1-1,27 5 1,-6-3 8,-7-2 1,-8 3 0,-4 0 0,-6 1 153,-4 2 0,-4 0 0,0-1 0,-1-2 0</inkml:trace>
  <inkml:trace contextRef="#ctx0" brushRef="#br0">11860 8118 23076,'-22'-9'-1947,"4"-2"1,3-6 1039,8 2 1,10 8-1,5 4 1,5 2 1112,5 1 1,2-2 0,2 0 0,4-3 287,6-1 0,11-4 0,10-4-234,-24 7 0,1 1 0,6-3 0,1 0 0,4-1 1,1 0-371,4-2 1,1 0 0,9-1 0,2 1 0,-17 5 0,0 0-1,1 0 146,0 0 1,1-1 0,-1 2-1,3 0 1,0 0 0,0 1-1,1 0 1,-1 1 0,1 0-199,1 1 1,0 0 0,0 1 0,2 0-1,0 0 1,1 1 0,-3 1 0,1 0-1,-2 0 110,0 0 0,-1 0 0,0 0 0,-1 1 0,0 1 0,0 0 0,-2 0 0,0 0 0,0 1 75,-1 0 1,1 0-1,-1 0 1,1 1-1,1-1 1,-1 1-1,17 1 1,0 1-204,-3-1 1,-1 0 0,-2 1 0,-1 0 0,0 1 0,0 0-163,0 2 0,-1 0 0,-4 1 0,-1 0 342,1 0 0,-2 1 0,-1 2 0,0-1 0,-2 1 0,-1-1 0,-2 0 0,0 0 0</inkml:trace>
  <inkml:trace contextRef="#ctx0" brushRef="#br0">10264 10363 22102,'-16'0'-331,"-4"0"0,3-1 0,1-1 0,0-3 234,1-1 0,4 3-199,1-4 1,6 1 0,12-1-1,11 2 642,11 0 0,17 3 1,-17-1-1,3-1-246,4 0 1,1-1-1,6-1 1,2-1 0,6 0-1,1-1-290,3 0 1,1-1 0,-16 4 0,2 0-1,0-1 1,4 0 0,1-1 0,0 1-1,2 0 1,1 1 0,-1-1 81,3 1 1,1 0 0,-1 0 0,-3 0 0,0 1 0,0 0 0,0 1 0,-1 1 0,0 0-1294,-3 0 1,0 1 0,0 0 1400,-2 1 0,1-1 0,-2 1 0,1 1 0,-1 0 0,-1 1 0,0-1 0,-1 0 0</inkml:trace>
  <inkml:trace contextRef="#ctx0" brushRef="#br0">19890 8097 17044,'27'0'-189,"4"4"1,-2 0-1,1 2 1,3 3 0,2 0-267,0 2 1,5-1 0,-1 1 0,4 0 505,3-1 1,-6 0 0,1-2 35,-3-1 0,-2-5 0,-4 2 2,0-3 1,-2-1 0,0-1 29,-2-3 1,-1-1 0,4-6-157,1 0 0,-4 4 0,7 0-1022,-2-1 1050,-4-2 0,8-5 0,-5-2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42.881"/>
    </inkml:context>
    <inkml:brush xml:id="br0">
      <inkml:brushProperty name="width" value="0.05" units="cm"/>
      <inkml:brushProperty name="height" value="0.05" units="cm"/>
      <inkml:brushProperty name="color" value="#5B2D90"/>
    </inkml:brush>
  </inkml:definitions>
  <inkml:trace contextRef="#ctx0" brushRef="#br0">0 10 24575,'15'4'0,"14"0"0,19-4 0,17 0 0,12 0 0,3 0 0,2 0 0,-5 0 0,-2 0 0,-5 0 0,-8-2 0,-7 0 0,-10-2 0,-5-1 0,-2 3 0,-5 0 0,-5 1 0,-5 1 0,-2 0 0,-10 0 0,1 0 0,-10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18146 7469 19596,'5'-16'-746,"-3"0"0,4 6 1,0 0-1,-1 2 1,0 2 386,1 1 0,-2-2 0,2 3 535,-1-2 1,-2 2-368,-3-3 0,-1 5 0,-3-3 95,-3 0 1,-2 4 207,-2-3 1,1 0 0,-2 0 0,-1 2 35,-1 1 1,-5 1 0,1 0-147,-2 0 1,-3 0 0,-1 1 198,-5 2 0,-2 0 0,-2 4-69,-2 1 0,1 2 0,-4 0 0,0 2 36,0 2 1,3 3-1,-2 4 171,4 0 1,0 1-1,8-1-42,1 0 0,3 5 1,3 3-307,4 1 1,4 2-1,3 1-236,3 3 0,3 2 0,2 3-45,3-2 0,5 1 0,6-4 0,3-2-56,5-1 0,1-2 1,7-3 68,1-3 0,-1-4 0,8-3 143,1-4 0,5 0 0,1-2 158,-1-2 1,2-7 0,0 1 0,1-3 120,-1-1 0,-1-1 0,-5-4 242,-2-6 0,-6 0 0,-4-7 43,0-1 0,-3-1 0,-1-1-16,-2-1 1,-2 1 0,-1 0-128,-2-1 1,1 1 0,-5 0-276,-1 0 0,-5-1 1,-2 1-1,-1 1-229,-3 2 0,-5-2 0,-6 2-257,-4-2 0,-4 1 0,-8-1 99,-4-2 1,-1 2 0,-2 2-114,0-1 0,0 2 1,1 1-157,3 1 1,1 5 616,2 7 0,2-3 0,-3 0 0</inkml:trace>
  <inkml:trace contextRef="#ctx0" brushRef="#br0">5999 6097 27841,'0'-32'-1560,"0"0"1,0 1 0,0 3 0,0 4 0,0 5 750,0 5 1,4 6-1,0 2 1,1 0 838,0 0 1,2-1 0,-2-4-160,0 1 1,1-2 0,3-1 144,-2-1 0,-1-2 0,2 3 128,-1-1 1,-3-1 0,1 2 0,1-1 252,0 1-691,-3 5 0,1 6 0,-4 9 282,0 7 1,-4 6-1,-3 6 12,-3 6 0,-1 1 1,1 7-172,-1 0 1,-1-2 0,-1 1 136,-1 1 0,0 3 0,2 1 8,-2-2 0,2 1 0,-3 3 48,-1-1 1,0 4 0,-5-1-5,-1 1 1,1 2-1,0-4-87,0 1 0,0 1 0,3 1 142,0-4 0,5-7 0,-1-4-100,2-2 0,6-2 1,2-3-64,3-3 0,1-7 0,0-3-102,0 1 1,6-8 0,5 1 403,5-3 0,6-2 0,4-3 140,5 3 0,6-3 1,7 2-197,2-2 1,2-1 0,6 2-40,-1 1 1,-1 3-1,-1 5-35,-2-1 1,-4 1-1,2 1-183,1 2 0,-6-2 0,2 2 178,-4-2 0,-1 1 0,5-1 204,2-3 0,1-1 0,5 2-183,1-3 0,-1-2 0,-21-5 1,1 0-129,2 0 1,1 0 0,-2 0 0,1 0 0,4 0 0,1 0 62,-1 0 1,1 0 0,1 0-1,1 0 1,0 0 0,1 0 8,2 0 1,-1 0 0,-1 0 0,-1 1 0,2 0 0,-1 0-164,0 1 0,0 0 0,2 1 0,-1 1 0,3-2 0,-1-1 111,3 1 0,-1-1 0,-4 1 0,-1 1 0,2-1 0,0 0 42,-4 1 1,1 0-1,0-1 1,1 0-1,-1 1 1,1 0-32,1-1 1,1 0 0,-3 2 0,1-1 0,0 0 0,1-2 19,-1 0 1,0 0 0,2 0-1,0 0 1,3-2 0,0 0 21,2 0 1,0-1-1,-2 0 1,-1-1-1,2-1 1,-1 0 39,-2 0 1,1 1 0,0-1-1,0 1 1,-1-2 0,0-1 2,0 1 1,1-1 0,-4 1 0,0 0 0,0-1-1,0 1-8,-2 0 0,0-1 1,-1 1-1,0 0 0,-1-1 1,0 1 25,1 0 1,0-1 0,-5 1-1,0 0 1,1-1 0,0 0-28,-1-1 1,-1 0 0,-1 1 0,-1 0-1,-1-1 1,0-1 130,1 0 0,0 0 1,27-4-1,-2-2-66,-1 2 0,-7 1 1,-2-4-1,-3-1 104,-4-1 1,-7-4-228,-8 0 0,-6-2 1,-4-6-1,-3-4-200,-4-5 1,-7 0-154,-7-1 0,-7 6 0,-4 0 0,-1 6-247,1 4 1,0 8-237,3 8 0,1 5 0,4 2 0,0 8 817,3 5 0,-1 3 0,4 5 0,1 1 0</inkml:trace>
  <inkml:trace contextRef="#ctx0" brushRef="#br0">936 11247 21031,'-17'-11'-793,"3"-3"0,6 0 0,3 2 121,4 3 0,3 5 1,10 4 1087,2 0 1,3 0 0,5 0 0,3 0 95,4 0 1,4 0 0,6 0-69,7 0 1,6-6-1,6-4-207,-27 4 0,2-1 0,1-2 1,2-2-1,5 1 0,0 0-232,3-1 0,1-1 0,2-3 0,0 0 0,2 1 0,0 0 117,1-2 1,0 1-1,4 0 1,1 1 0,1 0-1,0 0 225,1-1 0,0 1 0,1 0 1,0 2-1,-3-1 0,-1 1-96,1 0 1,0 1 0,0 2 0,1 1-1,-2-1 1,-1 1-228,1 0 0,-1 1 0,-1-1 0,0 1 0,-5 2 0,0 1 15,-1 0 1,0 1 0,2-2 0,-1 2 0,-1 0 0,-1 2-36,0 0 0,1 0 0,1-2 1,-1 1-1,-1 0 0,-1 0-154,0 1 0,-1 0 0,1 0 0,0 1 0,0-1 0,-1 1 21,2-2 1,-1 0 0,-1 2-1,-1-1 1,-2-1 0,0 0 12,0 2 0,0-1 0,1 1 0,0 0 0,0 0 0,-1 0 8,0 0 0,0 0 0,0 0 0,-1 0 0,-1 0 0,-1 0-8,0 0 0,0 0 0,1 0 1,0 0-1,0 0 0,1 0-6,0 0 0,0 0 1,-2 0-1,0 0 0,-2 0 1,0 0 13,-1 0 1,0 0-1,2 1 1,-1-1-1,-1 1 1,0 1-42,-1-1 0,0 1 0,-1 1 1,1-1-1,-2-1 0,0 0-2,0 1 0,-1 0 0,0 2 0,0 0 0,23 3-105,-4 3 1,-2-3-1,-3 1-3,-3 4 1,-6-1 0,0 4 264,-6 0 1,-3-2 0,-4 5-431,-1 1 1,-1 1 0,-1 0 257,-1-2 1,-2 2-1,3-2-225,-1 2 0,-5 1 0,1-1 130,-2-2 1,-6 2 0,-3-2 40,-2 2 1,-1 5 0,-1 0 298,-2-2 1,-3 4-1,-6 2 163,-2 1 0,2 6 1,-2-1-189,2 0 0,1 3 1,1-1 71,-1 1 0,0 6 0,1-5-149,-1-2 1,-3-5-1,0-2 194,1 3 1,-3 0-1,1-3 70,-2-2 1,3-4-1,-3 1-94,-2-3 1,0 3 0,0 0-251,1-1 0,5-2 1,-1-1-1,2 1-605,1-1 1,6-5 303,1-1 1,3-4-1,1 0 1,0 0-180,0-1 0,5-2 1,3-3 205,5 0 1,5 2-1,6-2 394,5 1 0,1-4 1,2 3-1</inkml:trace>
  <inkml:trace contextRef="#ctx0" brushRef="#br0">553 11332 23305,'-5'-26'-1549,"1"3"0,-5-2 0,3 4 0,2 3 1523,1 4 1,3 8-1,3 6-425,0 6 1,1 5-1,-4 3 1,1 4 376,3 2 1,-3 6 0,2 2 0,-2 3 180,-1 1 1,0 0 0,0 0-2,0 0 1,-4 4 0,-5 2 118,-4 0 1,-3 0 0,-5-4 0,-2 0 66,-2-3 1,-1-1 499,-2-9 0,2-2 0,5-10 186,-1-2 0,5-2-700,-1-5 1,10-1-1,1-3 1,7-3 0,7-2 1,5 2 0,9 1-190,0 1 0,-3-2 1,0 3 40,0 2 1,3 7-1,0 5-587,0 7 1,-4 3 0,-3 4 232,-2 4 0,-5 5 0,-1 10 1,-2-1 43,-1 1 0,-7 1 0,-3 1 85,-2 1 1,-2-1 0,0-6 289,1-4 0,0-5 0,3-3-383,4-1 1,1-1 0,5-5 0,4-2-437,7-4 1,6-4-1,6-3 331,6-3 1,4 1 0,4-2 0,-1 1 242,1 1 1,-5-2-1,-3 7-296,-6 1 0,-9 12 1,-7 3 261,-5 7 0,-4 5 1,-1 4-1</inkml:trace>
  <inkml:trace contextRef="#ctx0" brushRef="#br0">11307 6065 17691,'-6'-11'-1406,"-3"1"0,6-1 1,1 0-110,0 1 0,2-1 1353,0 0 0,0 1 0,2-1 243,1 0 0,-1 1 1,4-2 150,-1-2 0,2 1 0,-2-5 1,1-1 1,-3-1 0,3-1 165,-1-1 1,-1 2 0,-4 1-343,0 2 1,0 7-270,0 0 0,-2 6 0,-1 2 488,-4 4 1,-6 9 0,-3 8-128,0 4 1,-1 4 0,-2 5-240,2 0 0,7 0 0,1 1-190,3 3 1,2-3 0,4 2 124,0-2 1,9-5 0,4-2 156,5 0 0,1-4 0,7 2 167,0-5 1,-2 1 0,3-2-4,-1 2 0,-1 0 0,-5-1-386,-2-2 1,1 5 0,-4 4 14,2 1 1,-6 1-1,1 4 23,-3 0 1,-7-4-1,1 2 109,-1 3 0,-2-6 1,0 2 269,0-6 0,-6-3 1,-5-2 256,-5-4 1,-9-2-1,-4-2 210,-1-3 1,-6-1 0,0-4-117,-2 2 0,3-1 0,0-2-461,2 3 1,6-2 0,3 4-41,5-1 1,5 3-1,7 0-1023,3 5 0,8 0 1027,3 5 1,12 5 0,3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15923 2756 20607,'0'-11'-926,"0"1"1,0-1 0,0 0-452,0 1 1,0-1 1244,0 0 1,-1 5 0,-2 2-88,0-1 1,-1 3 0,4-6 260,0 0 1,0 2-1,1 0 158,3 2 1,2-3-200,5 3 0,-4 2 0,-1 5-327,-2 4 1,0 3-1,-4 2 1,0 2 199,0 3 1,-1 5-1,-2 1 1,-1 3 116,-2 2 1,0 0-1,-3 3 1,4-1 25,0 2 0,-2-1 1,3 7 157,2-1 0,1-2 0,1-2-231,0 3 1,4-3 0,2 2-116,0-2 0,4-1 0,-3-1 12,2-3 1,-2 5 0,-1-4 0,0-2 210,0 0 1,-4 0 0,2 4 0,-2-1-145,2-2 1,-3-1 0,3 3-9,-3-2 1,-1 1 0,0 1 38,0-1 1,0-3 0,0-5 34,0 0 0,3-1 0,1-1 99,-2-1 1,4-4 0,0 3-1,1-1-55,0 1 1,-1 1 0,2 3-3,-1 0 1,1 0 0,2 1-53,1-1 1,-4 0 0,-1 1-46,-1-1 0,2 0 1,-4 0 92,0 1 1,-2-1 0,-1-1 0,0-2 0,0-4 0,0 1 1,0-1 0,0-1 1,0-1 0,0-1 21,0 0 1,3-4 0,2 0-65,1 1 1,-3 2-1,5-1-42,0-2 1,-2 3 0,1-3-1,0 2-9,-1 2 1,3-1 0,-3 1-93,0 0 0,2-4 1,-3 0-1,0 1 115,0 2 1,3 10 0,-2 2 0</inkml:trace>
  <inkml:trace contextRef="#ctx0" brushRef="#br0">18210 9182 13621,'-11'0'-379,"0"0"0,1-1 0,-1-1 0,1-2-516,-1 2 0,4 1 833,0 1 0,0-5 0,-4-1 0</inkml:trace>
  <inkml:trace contextRef="#ctx0" brushRef="#br0">18167 9150 13621,'6'-4'-51,"0"-1"0,-4-3 1,2 1-1094,-2-2 1,3 3 729,-1-1 0,0 1 369,0-1 1,-3 1-271,3 3 465,-3 2 1,0-8-140,2 6 1,3-2 0,5 3-22,0-2 1,-1 1 0,2 2 60,2-3 1,3-2 0,4-5 0</inkml:trace>
  <inkml:trace contextRef="#ctx0" brushRef="#br0">18359 9033 13621,'-11'-4'-1230,"0"-1"0,1-3 1263,-1 1 1,0 1 0,1-3 87,-1 2 1,4 0 0,0-2-88,-1 2 1,-2-2 0,0 5 110,-1-2 0,0 3 0,1 0-93,-1 2 1,-4 2 0,-3 4-1,-3 5 188,-4 7 1,-2 9-264,-5 6 1,0 2 0,0 7 74,0 3 1,0 1 0,1-2-17,3-1 1,3 1 0,8-1-21,2 1 0,8-7 1,4-4-67,2-6 1,11-3 0,8-2 0,9-1-29,7-2 1,9-4 0,8-7 50,4-3 1,2-3 0,-26-1 0,1-1-191,0-1 0,1 0 0,0-1 1,0-1 245,-1-2 1,0-2 0,0 0 0,-1-2 0,1-1-1,-1-1 70,0 0 0,-2-1 0,20-16 0,-13 3 0,-8-1 108,-11-2 1,-8 1 0,-9 0 51,-10-1 1,-8-2 0,-16-1 90,-5 0 1,-3 0-1,-8 1-202,4 3 1,2 2 0,3 6-811,2 2 1,0 4 0,7 8 661,5 6 0,2 6 0,7 8 0,5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10562 7650 13051,'6'-16'-122,"3"-1"1,-1 4 0,1-1 0,2 1 0,-1 1 119,1 1 0,-4 2 0,-1 1 1,-1 1-1,-3-2-74,-1 0 0,-2 2 0,-3 0 1,-3 0 181,-2 1 0,-6-4 0,-2 4 1,-1-1-33,1 0 0,-1 1 1,-3-2-1,-2 1-55,-2-1 0,2 2 0,-6 0 0,0 1 0,-2 3 0,-6 0 0,-2 2-118,-2 0 0,-2 0 1,0 0 179,-3 0 1,1 0 0,-4 2 37,2 1 1,-3 0-1,4 4 213,1 1 1,0 3 0,1 2-48,-3 1 0,6 5 0,6-2-9,2 4 0,1 1 1,1 3-59,3 3 1,5 3 0,5 2-198,-1 3 0,0 6 0,2 8-85,3 2 0,6 4 0,5 2 0,2 2-42,0-30 1,2 1 0,5 27 0,4-1-189,7-3 0,4-5 1,5-3-81,6-3 0,1-6 0,7-5 154,4-6 0,5-4 0,7-1 280,-26-12 0,1-1 1,2 1-1,1-2 1,2-2-1,0-1-76,2 0 0,1-1 0,1 0 0,1-1 0,3-2 1,1 0 106,1 0 1,0 0 0,-1-2 0,0-1 0,-1 0 0,1-1-9,-2 0 0,0-1 0,-1-3 1,0 0-1,-1 0 0,1-1 0,-3-1 1,1-1-8,-2 1 0,-1-1 0,-2 1 1,-2-1-1,-4 0 0,-2-1 55,28-12 0,-7-5 0,-3-6 7,-5-4 0,-4-4 0,-9-4-75,-6-6 0,-4-3 0,-12 25 0,-1-1-26,0 0 1,-1-1 0,0 0 0,-2-1-1,-2 0 1,-2 1 0,0-2 0,-2 0 9,-1 0 0,-1 0 0,0 3 0,-2 1 0,-15-19-544,-4 9 0,-7 11 0,-12 12-308,-6 4 1,-4 7 0,27 5 0,0 0-355,-27 1 0,7 1 1159,4 0 0,3-1 0,2 0 0,6-2 0,4-3 0</inkml:trace>
  <inkml:trace contextRef="#ctx0" brushRef="#br0">17784 7012 17389,'11'-26'-600,"3"-1"1,1-4-1,1 3 1,-1 3 37,-2 2 1,-1 1 0,-3-1 794,-1 2 0,0-3 1,-5 8-1,0-2-283,-2 0 0,-6 2 0,-3-1-53,-5 7 1,-4 0 0,-5 7 229,-3 0 1,-3-1 0,-7 0 18,0 2 1,-9 0 0,1 4-232,-5 1 0,-5 0 0,-5 4 186,-1 1 0,29-3 0,-1-1 1,-3 2-1,-1-1-28,-2 0 0,0 1 1,-2 1-1,0 1 1,-2 1-1,0 0 95,2 0 1,0 2 0,3 1 0,0 1 0,1-1 0,0 2 22,1-1 1,0 1 0,-2 0 0,1 0 0,2 2 0,1 0-46,2 0 1,1 0 0,0 2 0,1 1-1,4 0 1,2 1-117,-1 0 0,1 1 0,0 2 0,1 1 0,1 1 0,1 0-70,1 1 0,1 0 1,1 1-1,0 0 1,1 2-1,2-1-66,0 2 0,1 0 0,2 3 0,2 0 0,1-1 0,1 1-233,1-2 1,2 0 0,-1 27 0,9 1 97,6-1 1,-4-28 0,2-1-1,16 26 96,3-3 0,-10-27 1,1-1-1,2 1 0,1 0 85,1-1 0,2-2 0,2 0 0,2 0 0,-1-1 0,2-1 125,-1 0 0,1-1 1,1 1-1,1-2 0,3-1 1,0 0-108,2 1 0,-1 0 0,0 0 0,-1-1 0,3-1 0,0-1 94,-2-1 0,0 0 1,-1 1-1,1 0 0,1-3 1,2 0 18,0-2 1,0 0 0,-4 0 0,-1-1 0,1-3 0,-1-1-110,-3 1 1,1-2-1,27-1 1,-29-1-1,1 0 60,29-1 0,-5-7 0,-1-4 1,-4-7 126,-3-3 0,4-7 0,-3-5-104,-23 14 1,-1-2 0,-1-1 0,0-2 0,-3 0-1,0-2 40,0-1 1,-1-1 0,1-4 0,-1 0 0,1 0 0,0-1 20,-2 0 1,0-2 0,-1 0 0,0 0-1,-4 0 1,-1 0 52,0-1 0,-1-1 0,-1-2 0,-2 0 0,-1-1 0,-1-1-57,-1 2 1,-2 0-1,0 2 1,-1 1 0,-2 1-1,-1 0-153,-1 2 1,0-1 0,0 1 0,-2 0 0,-1 2 0,-1 0 0,-7-24-359,-2 8 1,-5 13 0,0 2 34,-3 4 1,-7 4-1,2 8-616,-3 4 1,-1 9 0,0 2-1633,0 6 2622,-4 8 0,-6 2 0,-4 6 0,1-1 0,2 0 0</inkml:trace>
  <inkml:trace contextRef="#ctx0" brushRef="#br0">6499 10864 13258,'11'-43'-117,"-1"5"1,1 1-1,-2 6 1,0 0 0,-4 2 697,0 5 0,-1 1 0,-5 2 0,-4 0-715,-6-1 1,-1 7-1,-7 4 188,-3 7 0,-5 2 0,-9 2-122,-3 0 0,-3 6 1,-4 5 169,-4 6 1,21-6-1,0 2 1,-2 2-1,0 0-247,-2 2 0,-1 0 0,0 0 1,0 0-1,0 3 0,0 1 86,-1 0 1,0 1 0,-2 2 0,0 2 0,0 3 0,0 1-2,-1 1 0,1 2 0,2 2 0,1 1 0,0-1 0,0 1-62,1 0 1,1 1 0,2 3-1,0 1 1,1 0 0,1 0 210,2 1 1,1 0 0,2 1 0,2 1-1,4-5 1,3 0-97,-1-1 1,1 0 0,3 0 0,2 0 0,3-2 0,2 0-37,0-2 1,3 0 0,7 25-1,9-12 66,12-3 0,15-4 1,-17-24-1,3-1 1,1-1-1,1 0 71,1-1 0,1-1 0,2-3 0,1-2 0,3 0 0,0-3-65,3-1 1,2-1 0,3-1 0,0-1 0,2-1 0,0 0-306,-2-2 0,-1-1 0,1-3 0,0-3 344,0-3 1,0-2 0,1-3 0,-2-1 0,1-1 0,-1-1 0,0-2 0,-2-1 53,-3 1 0,-1-2 0,-3 1 0,-2-2 0,0 0 0,-1-2 8,0 0 0,-1-1 0,-1 1 1,0-2-1,-3 0 0,-1-1-25,-3 1 0,-2 0 0,-3-1 0,-3 0 1,-3-3-1,-2-1-58,1-1 0,-1-2 0,-3-1 0,-1 0 0,-1-2 0,-1 0-59,-2 2 1,-1 0-1,-4 0 1,-1 0-1,-2 1 1,-2 1-94,-2-1 1,-2 2 0,-3 3 0,-3 1 0,-2 2 0,-2 1-107,-1 4 1,-1 3-1,-3 2 1,-1 3-1,-3 4 1,-2 1-286,0 3 0,-2 1 1,0 1-1,-1 2 1,-2 1-1,0 2-192,2 1 0,-1 2 1,2 3-1,1 3 688,3 3 0,0 1 0,-2-1 0,0 1 0,2 2 0,1 1 0,0 1 0,0 0 0,0 1 0,0 1 0</inkml:trace>
  <inkml:trace contextRef="#ctx0" brushRef="#br0">14668 11066 20825,'-6'-32'-916,"1"0"0,-1-25 0,3 7 1,1 10-1,2 7 721,0 5 0,0 2 1,0 6-1,0 2-188,0 4 0,-2-2 0,-4 2 562,-4 1 0,-8 1 1,0 2 174,-2-1 1,-6 5-1,-4 3 59,-4 1 0,-8 4 1,-8 1-189,-2 4 1,-6 9 0,28-6 0,-1 1-151,-2 2 0,-1 1 1,-2 4-1,-1 1 1,-2 1-1,0 2 25,1 2 1,-1 1 0,1 1 0,1 2 0,-1 2 0,0 2 45,-1 2 0,0 3 0,5-2 0,1 1 1,-1 2-1,2 0-66,1 0 1,1 1 0,3 2 0,2 0 0,2-1 0,1 1-184,1 1 0,2 0 0,5-5 0,2-2 1,4-1-1,2-1-231,2-3 1,2 0 0,7 27 0,7-5-153,8-3 0,8-3 1,11-7 388,7-3 1,-19-21-1,2-3 1,1 0 0,2-3 64,3 0 0,0-2 1,0-3-1,1-1 1,3-2-1,0-1 279,-1-2 1,0-2-1,1-1 1,0-3-1,0-4 1,1-3 22,0-2 1,0-2-1,-1 0 1,-2-2 0,0-4-1,-1-3-127,-3 0 1,-1-2 0,-2-2 0,-1-1 0,-2-2 0,-1-1 66,2-2 1,-2-1-1,-4 3 1,-1-2 0,-1-5-1,-2 0-246,-2-1 1,-1 0 0,-2 1-1,-3 0 1,-1-3 0,-3 0-256,-2-1 0,-1 0 0,-2 3 0,-1-1 0,-2 3 0,-1 1-1116,-1 2 0,-2 2 1407,-1 1 0,-2 2 0,0 4 0,-2 0 0,0 1 0,0 0 0,-15-25 0,-2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10817 3958 26337,'-11'-5'-1023,"-4"3"1,8-4 0,-2 1 0,-2 2 0,1-1 818,-1 1 0,0-1 0,2 3 0,1-1 0,0-2 145,0 2 0,-1 1 0,-2-1 166,0-1 1,1 2-1,0-4-136,3 0 1,-1 3 0,4-5-446,2-2 0,1 4 0,2-1 446,3 1 0,2 0 0,4 3 4,1-2 0,1 1 0,1 3 158,1 0 0,4 0 1,-3 0 14,1 0 1,1 0-1,2 0 6,-1 0 0,-1-4 1,5 1-1,-2 0-47,-3 2 1,4 1 0,-4 0 47,3 0 0,2 0 0,-1 1 278,0 3 1,5-3 0,3 4-330,1-1 1,3-1 0,3 3 0,4-2-165,5-1 1,7 2 0,6-2 127,1-1 0,-28-1 1,2 0-1,1-1 1,1 1-1,2 0 0,0 0-131,2 1 0,1 0 0,-3 1 0,0 1 0,0-2 0,0 1 49,-2-1 0,-1 1 0,2 0 1,0 0-1,0 1 0,-1 1-34,2-2 1,0 1 0,0-1 0,0 0 0,0 0 0,1 1 28,-1-2 1,0-1 0,0 0 0,0-1 0,2 1 0,-1-2 25,3 1 0,0 0 0,-3 0 0,1 0 1,2 0-1,0 0 0,-1 0 0,0 0 38,-2 0 0,2 0 0,0 0 0,1 0 0,-2 0 1,0 0-18,0 0 0,-1 0 1,-2 2-1,-1 1 0,-1 0 1,0 0-44,1 0 0,-1 0 0,-1 2 0,0-1 0,2 0 0,0 0-20,-1 0 1,0 1 0,0 0 0,-1-1 0,-2 1 0,-1-1 0,29 3 61,-1 1 0,-26-3 0,0 0 0,-1-1 0,-1 1 7,1-1 1,0-1 0,27 7 0,1-3-29,-1 2 1,-28-5 0,0-1-1,27 4 1,-1 0-23,2-1 0,0 4 0,-27-7 1,0 1-15,-1 1 0,0-1 0,27 3 0,2 1-27,-1 0 0,-2 1 0,-2 1 73,-1-3 1,-5 1 0,-2-4-1,-3-1 94,-4 2 1,1-4 0,-5 3 114,0-3 0,-6-1 0,-2 1-185,-1 3 0,-2-2 1,-5 4-439,-1-1 1,-5 3-44,1-1 1,-3 6 439,-4 1 0,-3-4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11869 10647 13514,'7'0'23,"46"-3"127,7-2 0,-27 3 0,2 0-208,2-1 0,1-1 1,1 0-1,1 0 1,3 0-1,0 0 55,1 0 0,1 1 0,1-1 0,1 1 0,2-3 0,1 1-105,0-1 1,0 1 0,2 2-1,1 0 1,-5 1 0,1 1-125,1 0 1,0 1 0,2 0 0,1 0 0,1 0 0,0 0 162,-2 0 0,1 0 1,-1 0-1,1 0 1,2 0-1,0 0-113,1-1 1,2 2 0,-18 0 0,1 0 0,-1 0 0,1 0 0,0 1 0,0-1 166,0 0 1,-1-1 0,1 1 0,-1 0-1,1-1 1,0 0 0,1 1 0,1-1-1,0 0 25,1 2 1,0-1-1,0 0 1,0-1-1,0 1 1,0-1 0,1 1-1,-1 1 1,1-1-4,-3-1 1,1 1 0,-1-1 0,1 0 0,-1 0 0,1 0 0,-2 0 0,1 0 0,-1 0 0,1 0 0,1 0 0,0 0 29,0 0 0,1 0 1,0 0-1,-3 0 1,1 0-1,-1 1-27,0 0 0,1 1 1,-1-1-1,0-1 0,0 0 1,0 1-1,-1 0 0,1 0 1,0 0-11,-1 0 0,1-1 0,1 1 0,-1 0 0,2 0 0,-1 0 0,1 0 1,-1 1-1,1-1-18,-2-1 1,0 1 0,0 0 0,-1 0 0,0 1 0,0 0 0,20 0 0,-1-1-20,2 0 0,-1 1 0,-19-1 0,0 1 0,0-1 1,18 1-1,-1 0 0,-2 0 0,0-1 20,-1 2 1,-1-1-1,-1 0 1,0 1 15,0 0 1,1 1 0,-2 1 0,1-1-1,-2 0 1,1-2 0,-3 2 0,1-1 60,-2 1 1,1 0 0,-1-1-1,0 1 1,-1 1 0,1 0-155,0 1 0,0-1 0,-2 0 0,-1-1 0,-1 1 1,1-1 115,-2-1 0,0 1 1,1-1-1,1 1-61,-1 1 1,0 0 0,0-1 0,0 0 0,-3-1-1,-1-1 1,-1 1 0,0 0 8,-1 1 1,0-2-1,-1 0 1,0-1-1,0 1 1,0-1 49,-2 0 1,0-1 0,-1 2-1,0 0 1,-3 0 0,-1-1 102,1 1 0,-1-1 1,26 0-1,3-1 23,-1 0 0,-2 0 0,-7 1-7,-2 3 0,-4-3 0,-1 2 217,-3-1 1,-4-2 0,-7 1-207,-3 2 1,-7-1 1741,-4 1-1420,-7-2 1,-3 1 7,-8 1 0,-2-2 1,-4 4-361,-1 0 1,0 1 0,0 4 99,-4 1 0,4 0 0,-4-1-289,4 1 0,0 4 1,0 3-156,1 2 1,-4 1 0,-1 1-51,2-1 1,-3 0-1,-2 2 170,-2 1 0,2 0 1,1 4-20,-2 2 0,-5-2 0,-1 3-10,2 2 0,0 1 0,2-2-23,0 0 0,-1 5 0,1 2 33,0 2 1,4-2-1,2 0 61,-1 2 1,5-2 0,-5 2-86,1 3 0,3-3 0,-1-2 18,5 1 0,0-2 0,4 0 51,2-1 0,0-3 0,2-6 112,0-3 1,4-2 0,1-3 157,1-3 1,-4-1 0,3-6 453,-1 1 0,-2-4 291,1 0-70,-2-4-712,-1 1 1,-4-4 0,-3 0-150,-3 0 0,-5-1 1,-3-1-113,-2-2 0,-6-3 0,-2 2-162,-3 0 1,-7 1 0,-5-3 97,-5-1 1,-5-2-1,-4-1 115,27 6 1,0 0 0,-4-1 0,0 1-1,-1 0 1,0 0-97,-2-1 0,0 1 1,2-1-1,-1 0 1,1 0-1,-1-1 89,1 0 0,-2 0 0,0 0 0,-1 0 0,-1 1 0,0 1 13,0 0 1,0-1-1,-2 2 1,0-1-1,4 1 1,1 0 54,-2 0 1,-1 1 0,-3-1 0,0 1 0,1-3 0,-1 1-13,1-1 0,-1 1 0,-3 1 0,1 1 0,2 0 0,0-1-150,-1 0 1,-1 0 0,-4 0 0,1 0-1,0-1 1,-1 1 138,0 0 1,-2 1 0,0 1 0,0 1 0,1-3 0,0 1 9,-1-2 0,1 1 0,-4 1 1,0 0-1,1 0 0,0-1 30,0 0 1,-1 0 0,-1 1 0,-1 0 0,4 0 0,0-1-177,-2 0 0,0 0 0,-2 1 0,-1 0 0,0-1 0,0 1 189,0-2 0,0 1 1,0 1-1,1 0 1,1 0-1,1-1 58,0 0 0,0 0 1,-1 0-1,0 0 0,1 0 1,-1 0-24,1 0 1,-1 0-1,2 3 1,0-1-1,4-1 1,0 0-56,-2 1 1,0-1-1,1 0 1,-1-1-1,0 2 1,0 1 0,2-1-1,0 1-112,0 1 0,1-1 0,1 1 0,-1-1 0,0 0 0,-1 0-75,0-1 1,1 0 0,4 0 0,1 0 0,-3 2-1,1 0 113,1 0 0,1 0 1,2 0-1,-1 0 1,1 0-1,-1 0 42,-1 0 1,1 0 0,4 0-1,0 0 1,1 0 0,0 0 72,1 0 1,0 0 0,2 0 0,1 0 0,-2 0 0,1 0 154,0 0 0,1 0 0,-26 4 1,3 0-98,4-2 0,5 3 1,-3-1-1,-1 1-62,2 0 1,4-2 0,5-3-12,-1 0 0,-2 4 0,0-1 360,-1 0 1,4-2-1,0-1-324,-1 0 1,1 0 0,-1 1 224,0 3 1,1-3 0,8 2-146,29-3-147</inkml:trace>
  <inkml:trace contextRef="#ctx0" brushRef="#br0">13774 10746 8287,'0'-26'-83,"1"4"1,3-3-1,3 4 1,3 3 166,0 4 1,-3 2 0,-1 2 0,0 0 978,0 3 1,-2-2 1386,3 1-1780,-5 4 0,4 0-319,-3 8 0,-1 2 0,1 5-56,-2 4 0,3 1 1,1 5-13,1 1 0,-3 4 0,3 2-193,-1 3 0,-1 5 1,-1 5-157,0 4 0,1 3 0,-4 5 36,0 0 0,0 5 1,0 3-128,0-30 1,0 0-1,0 28 1,0-3 221,0-5 1,0-5 0,0-7 52,0-4 0,0-6 0,0-6 374,0-4 0,1-3-492,3-6 0,-2-4 0,5-2 1,1-3-167,2-1 1,0 0-1,2 0-1089,2 0 1,-1 0 0,5 0-263,1 0 1,1 4 1516,1-1 0,1 5 0,-1-2 0</inkml:trace>
  <inkml:trace contextRef="#ctx0" brushRef="#br0">16625 10768 8367,'0'-22'-237,"0"1"0,5 1 0,1 2 0,1 4 640,0 2 1,0 2 0,3-1 290,1 0 1,-4 4 1040,0 0-140,-4 0-861,1 1-206,-4 2 1,0 12-153,0 2 0,0 7 1,2-2-67,1 2 0,-2 2 1,3 6-48,-3 3 1,0 3-1,2 2 14,0 2 0,1 3 1,-3 5-118,2-1 1,-1 4 0,1 0 12,-2-1 1,-1 3-1,0-3-91,0-4 1,-1 0 0,-1-5 78,-2-2 1,-3-2 0,4-4-41,0-3 1,2-3 0,1-4 65,0 0 0,0-5-135,0 1-717,0-7 1,1 2 0,2-5 664,0 2 0,5 1 0,-2 4 0</inkml:trace>
  <inkml:trace contextRef="#ctx0" brushRef="#br0">12562 9874 8309,'0'-11'-205,"0"-3"1,0 0-1,1 1 205,2 1 0,7 2 0,5 0 1,1 3 394,-1 3 1,4 0 0,-1 0-188,2 2 1,1 2-1,-1 3-184,-2 4 1,1 4 0,-6 3 0,-3 4-108,-1 2 0,-7 3 1,2 0 92,-3 2 0,-1 0 1,-1-4-36,-3 0 1,-2-1 0,-5-1 53,1-1 0,-1-5 1,1 0 84,-1-5 0,4 1-45,0-6 0,4-4 0,0-6-148,2-2 1,2-3 0,2-2 62,4-4 1,8-6-1,1-1-29,1 2 0,3-3 0,-2 1 9,2 1 0,1 1 0,0 0 79,0 2 1,-4-2 0,-4 9 861,-5 1-648,2 1 0,-14 6 0,1 3 69,-6 2 0,-5 5 0,0 5 93,1 4 1,-2 0 0,0 4-158,2 2 1,5 1-1,2 1-258,2-4 1,-4 3 0,5-2-307,1 2 1,5-2 0,4 0-83,3 1 0,5-4 1,3-1-217,2-2 0,6-5 1,2-1 599,3-1 0,6-2 0,0-3 0</inkml:trace>
  <inkml:trace contextRef="#ctx0" brushRef="#br0">13232 9885 10127,'-6'-11'849,"-4"5"-440,14 1 1,-4 7 0,8 1-17,-1 4 0,0 3 0,4 0-861,0 1 0,-1 4 1,0 2-240,-3-1 0,1 4 0,-3-3 694,1 0 1,1 3-1,4-4 1</inkml:trace>
  <inkml:trace contextRef="#ctx0" brushRef="#br0">14806 9970 8342,'-5'-26'125,"4"3"0,-2 0 0,1 4 1,5 5-1,3 3 217,4 4 1,4-3 0,-1 3 213,2-2 1,2 2 0,-1 1-218,0 1 0,1 2 0,2 3 0,-3 1-253,0 2 1,-6 7 0,-4 5 0,-1 3-277,-3 4 0,-1 0 0,-1 4-141,0 0 1,-4 0-1,-3 3-47,-3 0 0,-4-6 1,0 2 83,1-3 1,1-1 0,1-3 158,1 0 1,-1-6 670,0-1-277,6-5 1,13-19-190,10-5 1,4-8 0,0 0 18,3-1 1,-1 2 0,3-4-10,-1 0 1,-1 2 0,-5-1 90,-2 2 0,-3 2 0,-5 4 554,-3 2 1,-3-1-233,-4 5 0,-1 4 0,-2 7-74,-4 2 1,-6 2 0,-2 2-363,2 4 1,3 8 0,1 2-165,2 3 1,5 3 0,-2 0-242,3 2 1,1 1 0,1-2-427,3 1 1,2 0 0,6-4-1,1-1-224,1-2 1,5-1-1,0-5-675,4-2 1673,0-2 0,8-2 0,-4-1 0</inkml:trace>
  <inkml:trace contextRef="#ctx0" brushRef="#br0">15434 9917 8491,'0'-22'109,"1"6"0,2 2 269,4 2 0,3 5 0,0 1-223,1 1 1,1 1 0,1 4 0,2 0 66,2 0 0,-3 5 0,3 2-428,-2 3 1,-2 2 0,-6 2 118,-3 3 1,-3 4 0,-2 0 282,-3 0 0,-2 0 0,-6 1 15,-2-1 0,2-1 0,-2-1 91,2-1 0,-2-5 1,1 1 327,4-2-287,-2-2 1,16 0 0,2-3-756,8-4 0,11-3 0,6-2 412,6-1 0,3-6 0,2 3 0</inkml:trace>
  <inkml:trace contextRef="#ctx0" brushRef="#br0">17710 9938 8421,'5'-16'71,"-1"5"0,5-5 0,-2 2 0,1 1 271,1 4 1,6-2-1,-1 5 1,0 0 101,1 3 0,-2-2 0,4 1 0,-2 2-164,-2 1 0,-1 7 0,-1 3 1,-1 5-279,1 3 0,-5 2 1,-3 4-85,-1 2 1,-2 5-1,0-3-168,0 0 0,-2 3 0,-1-4-119,-4 1 0,-4-3 1,-2 0-10,-1-1 0,-5-7 0,1-3 248,-2-4 0,2-5 0,2-4 221,1 0 1,0-1 0,6-2 202,2-4 0,2-4 0,6-3-136,3-4 1,5-2 0,8-2-118,3-3 1,-1 2 0,7-2 1,0 3 0,-3-3 1,5 0-126,-2 2 0,3 0 0,-2 2 186,1 0 1,-7 4 0,-7 3 342,-2 2 0,-3 1 522,-2 1 0,-3 4-435,-8 2 1,-2 3-1,-4 2-201,-1 3 0,-3 2 1,0 6-252,1 2 1,1 2-265,1 6 0,2-1 1,2 0-125,3 0 1,3 4 0,2 0 0,4-1-554,6-2 0,9 3 0,8-1 103,3-4 1,9 0 0,4-6-123,3-1 1,-2-2 877,1-4 0,2-2 0,1-5 0</inkml:trace>
  <inkml:trace contextRef="#ctx0" brushRef="#br0">18603 9874 8569,'5'-22'360,"2"-2"1,6 10 365,1 1 1,4 6 0,-4 2 37,-1 0 0,-1 4 0,-1-3-521,-1 3 0,1 6 0,0 2-211,-1 3 0,-3 0 1,-1 1-704,-1-1 0,-2 5 0,-3-1 178,0-1 0,-4 0 0,-3 0-184,-3 1 1,0 0 300,-1-3 1,5-1 464,2 1 0,3 0 1,2-1-1,3 1 349,3 0 0,7 3-61,4 0 1,3 4-1,2-3 1,-1 1 358,-2-1 1,-2 3-325,0-4 1,-8 0 0,-7-3 0,-7-1 160,-6 1 1,-11-5-1,-7-3-313,-3-1 0,-4-2 0,-1 0-472,2 0 1,2-2 0,5 0-2233,6-2 2444,4 1 0,11-2 0,2-1 0</inkml:trace>
  <inkml:trace contextRef="#ctx0" brushRef="#br0">11838 12832 8512,'0'-21'173,"0"-1"1,0 1 0,0 1-1,0 2 222,0 4 0,0 6 0,2 3-66</inkml:trace>
  <inkml:trace contextRef="#ctx0" brushRef="#br0">11861 12703 12899,'1'2'34,"5"13"382,0 2 0,-3 8 0,5 4-154,0 1 1,1 6 0,1 0-74,-3 2 0,2 2 0,-2 5 0,2 4-345,-2 3 1,1-2 0,-3 4-239,1-3 1,-4-3 0,2 3-233,-3-1 1,0-10 0,1-3-320,2-10 1,-1-7-1,-1-11 1,0-3-1041,1-6 1985,6-5 0,-3-10 0,4-1 0</inkml:trace>
  <inkml:trace contextRef="#ctx0" brushRef="#br0">12041 12704 8249,'-10'-1'-123</inkml:trace>
  <inkml:trace contextRef="#ctx0" brushRef="#br0">12295 12612 12017,'21'-4'56,"9"-1"100,1 0 0,5 0 0,0 0-200,2 2 0,0-1 0,2 0 0,0-1 0,4 1 1,1 1 111,1-2 0,0 0 0,0 2 0,-1-1 0,1 1 0,0 0-184,1 1 1,0 0-1,0-1 1,0 2-1,2 1 1,-1 0 59,2 0 1,0 0-1,-2 0 1,0 0 0,2 0-1,0 0 19,-2 0 1,1 0 0,1 2 0,0 1 0,2 0-1,1 1 39,3 0 0,1 1 0,-5 0 0,1 0 0,2-1 0,1 0-146,-1 0 1,0-1-1,-2 1 1,1 0 0,3 3-1,1-1 185,1 1 0,0 1 1,-3-1-1,0 0 0,1-2 1,0 0-1,-2 1 0,0 0-17,0 1 1,0 0 0,-1-1 0,2 0 0,1 1 0,0 0-55,0 0 0,1-2 1,0 0-1,1 0 0,-3-1 1,-1 0 12,1 0 1,0-1 0,0-1 0,1 0 0,-1 1 0,0 0-10,-3-1 0,0 0 0,0 1 0,1-1 0,-4-1 0,1 0 12,0 1 1,0 0-1,0 1 1,1 1 0,-4-2-1,-1 1-105,-1 0 0,-1 0 1,-1-2-1,0 1 0,-2 1 1,1 0 113,-1-1 1,1 1-1,1 0 1,-1 1 0,0-2-1,0 1-73,-3 0 0,0 0 0,1-1 0,-1 1 0,1 2 0,-1-1 3,0 0 0,0-1 1,3-1-1,0-1 0,-2 2 1,0 0-6,-1 0 1,-1-1-1,0 2 1,0 0 0,0-1-1,-1 0 22,1 0 1,0 0-1,2 1 1,0 0 0,-2-1-1,0-1 30,-1 1 0,0 0 1,-1-1-1,-2 0 0,1 0 1,-1 2 19,1-2 1,0 0 0,-1 2 0,-1 1 0,-1-2 0,0-1 212,-2 1 0,0 0 1,27 6-1,-5-5-148,0 2 0,-2-2 1,-4 2 2,-4-2 1,-8 1 0,0-2 461,-1 0 1,-3 1-1,1-3-470,0 2 1,5-1 0,3 2 94,5 1 1,0-4 0,3 4-284,0 0 0,-2-3 0,-5 4 133,-2-1 0,0 2 0,-7-4 0,-6 0 1271,-6-2 874,-5-1-1458,-9 0 1,-9 3 0,-10 2-517,-6 1 0,0 1 1,-6 4-162,3-1 0,-3 2 0,-1 2-47,-1 4 1,3 3 0,-2 4-319,0 4 0,5-1 1,-2 3-306,4 2 0,3 2 0,-2 0-11,4 0 1,6 1 623,1-5 0,4 5 0,0-1 48,2 0 1,1-2 0,0-1 28,0 0 0,3-2 0,1 0 0,-2-3 155,-1-1 0,3 0 1,-1-2-159,0 1 1,-2-2-1,-1-4-186,0-1 0,0-4 121,0 4 0,0-5 0,-1 0 38,-3-5 0,2-3 260,-5-5 0,0 0 0,-4 0 187,0 0 0,-4 0 0,-4-1-129,-5-3 1,1 2-1,-6-4-280,0 1 0,-3 0 1,-4 3-104,-3-2 0,-2-3 0,-3 4-17,-2 0 0,-3-3 0,-8 1 56,27 2 1,0 0 0,-3-2 0,-1 0 0,0 2 0,0 0-1,0 0 1,-1-1-55,1 1 1,0-1-1,-4 1 1,-1 0-1,1-1 1,-1 0 110,0 0 0,-1 1 0,0 1 1,1 0-1,1-1 0,1-1-42,0 0 1,0 0 0,-3 1 0,0 0 0,-2 0-1,1 0-111,-1 1 0,0-1 0,-2-1 0,0 0 1,4 1-1,-1 0-218,-1 0 0,0 0 0,-1-1 1,-1-1 274,-3 1 0,1 1 0,2 0 0,0 0 0,-4-1 0,0 1-38,1-1 0,-1-1 0,-1 1 0,-1-1 0,-2 0 1,-1-1 7,-3 1 0,0 0 0,-1-1 0,0 1 1,17 1-1,-1 1 0,-1-1 0,1 1 1,0-1-1,-1 1 30,0-1 0,-1 1 0,1-1 1,-2 1-1,0-1 0,0 1 1,1-1-1,0 0 0,1 1-82,-1-1 1,0 0-1,1 1 1,0 1-1,1 0 1,0 0 0,-17 0-1,1 1 224,0 0 1,1 1 0,-1-2-1,0 0 1,0 0 0,0 0-16,2 1 1,0 0 0,0 0-1,1 0 1,4 0 0,0-1-96,-1 1 0,0-1 0,1-2 0,1 1 0,-2 1 0,1 0 104,2 1 1,-1 0 0,0 0 0,0 1 0,3 0 0,0 0-53,-1 0 1,-1 0 0,0 0 0,0 0 0,-1 0 0,1 0-52,0 0 1,0 0 0,0 0 0,0 0 0,5 0 0,0 0-41,1 0 0,0 0 1,3-1-1,0 0 1,0 0-1,1 0 1,2-1-1,1 1 149,3-1 0,0 1 0,1 1 0,1-1 0,-24 0 73,2-3 0,2 3 1,0-2 121,4 1 0,3 2 1,0 0 203,0 0 0,6 0 0,1 0-412,3 0 1,6 0 0,2 0 695,3 0 1,5 0-636,3 0-1,7 0 1,1 0-366,2 0 0,1 2 1,-7 0-258,-1 1 1,-8 5-1,-1-5-178,-4-1 1,-6 3 0,2-1 412,-3-2 1,-1-1 0,0-1 0,1 0 193,-1 0 0,4-1 0,6-2 129,7-5 0,2-1 0,9-2-57,2 1 0,5-6 0,3 0 0</inkml:trace>
  <inkml:trace contextRef="#ctx0" brushRef="#br0">14168 12821 8348,'0'-15'486,"1"3"-21,3-2 0,1 7 0,5 4 127,-3 6 0,-1 4 0,-4 7-123,2 4 1,3 2-1,-4 2-210,0 3 0,-1 2 1,1 5-1,0 0-140,-1 0 1,0 5 0,-2 2-146,0 2 1,0 7-1,0 0-54,0 0 1,0 3 0,0-5-248,0-1 0,3-1 0,1-3-377,-2-2 1,4-5 0,2-7-830,5-1 1,5-3 1532,7-5 0,7-2 0,6-6 0</inkml:trace>
  <inkml:trace contextRef="#ctx0" brushRef="#br0">16923 12938 8511,'0'-21'171,"0"1"1,0 1-1,0 2 1166,0 2 1,1 7-832,2 8 0,-1 6 1,1 8-1,-2 4 43,-1 2 1,0 6 0,0 2-1,0 3-254,0 1 0,4 3 0,1 2-127,1 1 0,-4 1 0,3 3-526,-1 1 1,-1 1-1,4 1-535,1 1 1,-3 3 0,0-3-1308,-1-1 1944,-3-1 1,4-1-1,-5-1 1</inkml:trace>
  <inkml:trace contextRef="#ctx0" brushRef="#br0">12509 14407 8371,'-11'-5'241,"0"0"0,2-3 0,2 3-159,3 4 0,-1 5 1,2 10-1,1 5 1,0 4 774,2 6 0,0 3 1,0 3-511,0 4 0,4 4 0,1 3-296,1 3 0,-4 8 0,1 2-77,-1 0 0,-2-27 1,0-1-1,0 29-289,0-28 1,0-1 0,0 29 0,0-2-403,0-3 1,-2-1 0,0-8 716,-1-1 0,-6-6 0,3-2 0</inkml:trace>
  <inkml:trace contextRef="#ctx0" brushRef="#br0">12509 14481 8346,'10'-32'-16,"7"5"1,4 2 113,6 3 1,10 9-1,5 2 1,8 2 284,6-1 1,-27 6-1,2 1 1,2 0-1,1-1 133,1 0 1,1 0 0,1 1 0,-1 0 0,2 0 0,0 0-499,1 1 0,0-1 0,3 0 0,1-1 0,3 2 0,0 1-24,1-1 1,1 1-1,0 0 1,1 1-1,0 0 1,1 0-205,1 0 0,1 0 1,1 0-1,0 1 1,1 1-1,1 0 224,0 1 0,0 1 1,0 0-1,1 1 1,-2 1-1,1-1-72,-1 0 1,2 1 0,1-1-1,1 1 1,0 1 0,-1-1 16,1 1 0,0 1 1,-18-3-1,0 2 0,-1-2 1,19 3-1,-1-2 0,2 2 1,0-1 45,-19-2 0,0 0 1,1 0-1,0-1 1,0 0-1,1 0-15,-2 0 1,0 1 0,0 0-1,19 1 1,-1 0 0,-1-1 0,-2 1-1,2-1 1,-1 0 72,0 0 0,0 1 0,0 0 1,-1 0-1,1 0 0,-1-1-56,-1 1 0,-1-1 0,-1 3 0,0-1 1,1-2-1,0-1 1,0 0 0,0 0 1,0 0-1,0 0 1,-2 1-1,-1 1-27,-2-1 0,0 1 0,2-1 1,-1 0-1,-1 1 0,0-1-7,0 0 1,1 0-1,0 2 1,1 1-1,-2-1 1,0 0-185,-3-1 1,1 1-1,0-1 1,0 0-1,0-1 1,0 0 77,2 1 0,-1-1 0,-3 0 0,-1 1 0,0-1 0,-1 0 49,0 1 1,0-1-1,2-1 1,0-1-1,0 0 1,0 1 47,0 0 0,0 0 1,-3-1-1,0-1 1,0 0-1,-1 0 61,-1-2 0,1 1 1,-1-1-1,0 0 0,-2 0 1,0 0-8,1 0 1,-1 0 0,-6 0-1,-1 0 1,26 0 409,-6 0 1,-9 0 0,-6 0 177,-2 0 1,-5 0-1,-5 0 2,-4 0 0,-3 0-71,-6 0 1,0 1 0,-2 1-781,-1 2 0,-3 3 1,3-2 250,1 1 1,-2 1-202,1 3 1,-4 2 0,3 1 167,-1 1 0,-1 2 1,-4-3 133,0 1 1,0 6 0,0 0-39,0 4 0,-2 5 1,-1 1-207,-4 4 1,-3 0-1,0 5-147,-1 2 0,0-4 1,1 1-105,-1-1 0,4 1 1,1-4 198,1 0 1,1-8-1,1 2 272,0-8 0,-2-4 0,3-3 106,-2 1 0,-4-1 0,1-4 376,-3-2 0,0-4 0,-2 3-85,-2-1 0,-3 0 0,-3-3-323,2 2 0,-5-1 0,-1-2-541,-5 3 0,-2-3 0,-8 3-296,-1-3 1,-8-2-1,-6-3 443,23 1 0,-1-1 0,0 1 1,-2 0-1,-3 0 0,-1-1-142,-3 0 0,-1 0 1,-3-3-1,0 1 1,-5-1-1,-2 0 264,-2 0 0,-2 1 0,2-2 1,0 0-1,-5 0 0,0 1 26,-1-2 1,0 1 0,20 4-1,0-1 1,0 1 0,-2-1 0,-1 1-1,1-1 309,-1 1 1,1 0 0,0 0-1,-17-1 1,1 0 0,17 1 0,1 1-1,0 0 93,-19-1 1,1 1 0,0 0 0,0 1 0,-1 2 0,-1 0-213,19 0 1,-1 0-1,1 0 1,-19 0 0,0 0-1,19 0 1,-1 0-1,0 0-121,1 0 1,0 0-1,0 0 1,0 0-1,0 0 1,-1 0-1,-1 0 1,0 1-1,-1-1-67,0 2 1,1-1 0,-1 0 0,0 0-1,0-1 1,-1 1 0,2 1 0,0 1 0,-1-1-48,1 1 0,-1 0 1,0 0-1,-3-1 1,0 0-1,-1 0 0,1 0 1,0 0-1,0 1-181,-1-1 1,0 1 0,1 0-1,-2 0 1,1 0 0,0 0-1,4 1 1,0 0 0,0-1 260,0 1 1,-1-1-1,1 1 1,-1-2-1,0 1 1,0-1 0,-1 0-1,1 0 1,0 1 38,1 0 1,0-1 0,1 1 0,1 0 0,1 0-1,1 1 1,-17 1 0,2-1-19,-1 0 0,0-1 0,3 2 0,1 0 0,3-2 0,1 0 123,3 0 0,1 0 0,2 0 0,1-1 0,5 0 0,1-1 348,1 0 1,1 1 0,1 1 0,2-1 0,-27 0 103,7 2 1,5 0 0,14-4 22,3 0 0,-2 0 0,6 0-650,4 0 1,4 0 0,5-2 206,0-1 1,1 2 0,-1-4-514,1 0 1,-1 4 0,1-4-324,3 1 0,-2 2 1,2-1 710,-3 2 0,-5-4 0,-2-1 0</inkml:trace>
  <inkml:trace contextRef="#ctx0" brushRef="#br0">14221 14715 8470,'0'-17'0,"0"0"258,0 2 0,4 4 0,0 5 0,2 1 920,2 3 1,2 3 0,1 5-403,-1 5 0,-3 8 0,0 2-494,2 6 0,-1 4 0,0 2-230,-1 2 1,-3 2 0,2 3-45,-2-1 1,1 0 0,-2 4-329,0-1 0,1 0 1,-4-3-217,0-4 1,0-2 0,0-1-242,0 0 0,1-1 0,2-3-168,4-3 1,4-4 944,3-3 0,8 2 0,5-3 0</inkml:trace>
  <inkml:trace contextRef="#ctx0" brushRef="#br0">15934 14715 8368,'16'-15'0,"1"3"0,-4-2 1005,1 2 1,0 6-1,-3 3-236,-1 1 1,0 7-1,-3 2-120,-4 3 1,-1 5-1,-2 4 1,0 5-51,0 4 1,0-1-1,0 3-398,0 3 1,0-1 0,0 4-83,0 1 0,0-4 1,0 4-160,0-1 1,0-2 0,0 1-131,0-2 0,0-5 0,0 0 1,0-2-566,0-3 0,0-1 0,1-5-1228,2-2 0,3 0 1963,5-1 0,4 0 0,2-3 0</inkml:trace>
  <inkml:trace contextRef="#ctx0" brushRef="#br0">17114 14758 8410,'11'-5'420,"-4"4"0,0-3 350,1 3 0,1 6 1,-1 3 63,-1 5 0,-1 8 0,1 8-96,-4 2 1,2 0-1,-1 3 45,-2 1 1,0 3 0,1 3-472,0-2 1,1 1 0,-4-3-169,0 1 1,-1-4-1,-2 2-746,0-3 0,-4-2 0,2-2-1326,-1-1 1928,4-4 0,-3 12 0,5-3 0</inkml:trace>
  <inkml:trace contextRef="#ctx0" brushRef="#br0">20975 11066 8512,'0'-11'1166,"0"0"-1003,0 5 0,4 8 0,0 7 0,1 5-119,0 3 0,0 4 0,-3 5 65,2 1 1,-1 2 0,-3 4-79,0 2 0,-1 3 0,-1 5 0,-3-1-35,-1 1 0,-1-2 0,-4-2 27,1-3 1,-1-2 0,1-1-16,3-1 0,-1-1 1,5-8-296,0 2 0,-2 4 0,2-5 64,1 0 0,0-2 0,2-1 0,0-2-1423,0-2 1646,0-4 0,0 7 0,0-3 0</inkml:trace>
  <inkml:trace contextRef="#ctx0" brushRef="#br0">21007 10885 8482,'6'-11'-120,"3"1"0,0-1 1,4 0-1,4 1 1,5-1 492,3 0 1,3 4 0,6 0 0,4 0-68,3 1 1,3-3-1,7 3-136,-1 0 0,-1 1 0,6 5-63,1 0 0,-1 0 0,1 0-182,-1 0 0,-6 0 1,2 0-1,1 0-115,0 0 0,-1 4 0,-10 0 120,-2 2 1,-2-2 0,-6 2 51,-3-2 1,-7 5 0,-6-2-28,-4 2 0,-5 6 0,-2 0 25,-3 1 1,-1 2 0,0 5 76,0 1 1,0 4-1,1 4 514,3-1 1,-3 5 0,3 1-686,-3 0 0,3-1 1,4 3-8,1 1 0,2-3 0,-1-2-77,1-2 0,-2-1 1,0-1 108,-2-3 1,-5-2 0,2-4 125,-3-1 0,-1-1 0,0-1 164,0-1 0,-1-5 0,-2 1-61,0-2 0,-6-4 0,1 0-47,-5 1 1,0 2 0,-5-4-70,-1 3 0,-3 1 1,-5-1-21,-5 1 0,-4-2 1,1 0-4,-4-2 1,-5 0 0,-3 2 75,-3-2 1,-3 2 0,6-6 82,-2-1 1,2 0 0,0-2 39,4 0 0,8 0 1,-1 0-229,3 0 1,3-4 0,1-1-276,4-1 0,3 4 0,2-1-1008,2 1 1,2 2 1310,1 0 0,4 0 0,-5 0 0</inkml:trace>
  <inkml:trace contextRef="#ctx0" brushRef="#br0">21167 13130 8386,'0'-17'286,"0"2"613,0 4 1,0 14 0,0 6-351,0 9 1,0 3 0,0 10 0,0 3-216,0 3 1,0 2-1,0 5-165,0 2 1,3 3 0,2 7-315,1 1 1,-4-1-1,2-2-289,-3-1 0,-1-1 1,0-4-642,0-5 1,-1-7 0,-2-7-132,0-4 1,-5-8 1205,0-2 0,-1-8 0,-2-3 0</inkml:trace>
  <inkml:trace contextRef="#ctx0" brushRef="#br0">21050 13215 8442,'11'-32'165,"5"3"229,5 4 0,11 1 0,11 11-200,5 4 1,10-2-1,-27 8 1,2 0 0,1 0-1,1-1-35,2 0 1,0 1-1,2 0 1,1 0-1,0-1 1,0 1-79,0 1 0,1 0 1,0 1-1,-1 1 1,-2 0-1,-1 0-110,-2 0 1,-1 0-1,-1 0 1,-1 0 0,29 0 17,-5 0 1,-4 5-1,-7 1-105,-9 0 0,-4 3 0,-9-2-3,-3 3 1,-3 0 0,-6 2 119,-1 2 0,-4-1 1,-1 5 79,0 1 1,-4 5 0,1 2 99,-4 1 1,-4 5 0,-5 4-80,1 2 0,0 1 0,2 4-130,1-1 1,1 4-1,-1 2-101,3 0 0,3-3 1,1 0-12,0-5 0,0-4 0,-1-8 200,-3-3 1,3-7-1,-4-4 1,1-4 156,-3-2 1,-6 0 103,-2-5 0,-3 1 0,0-4 0,-3 0 288,-4 0 0,-2 0 0,-5 0-345,0 0 0,-1 0 0,-3 0-491,-3 0 1,-2-1 0,-2-2-231,1 0 0,-1-4 0,1 2-104,-1-1 0,5 3 0,4-3-711,4 1 0,4 1 1272,5 4 0,0 0 0,0 0 0</inkml:trace>
  <inkml:trace contextRef="#ctx0" brushRef="#br0">21379 14885 8309,'-10'-21'0,"0"0"0,3 1 0,4 2 1969,1 4 897,2 2-2191,0 6 0,2 7 0,1 9-288,4 3 1,3 7 0,0 0-94,1 4 0,1 6 0,1 1-425,1 3 1,0 3 0,-3-1-611,-1 3 0,0-2 1,-2 1-2584,-1-1 3324,-4 3 0,-8-2 0,-7 4 0</inkml:trace>
  <inkml:trace contextRef="#ctx0" brushRef="#br0">21443 14662 8503,'47'-27'67,"4"1"1,-22 16-1,1 1 74,2 1 1,0 2 0,3 0-1,0 2 1,-1 4 0,-1 0 30,0 0 1,0 0-1,1 0 1,-1 0-1,-1 1 1,-1-1 0,0 2-1,-1 0 97,22 5 1,-7 3-1,-6 0-219,-4 1 1,-6 1-1,-6 1-230,-4 1 0,-4 0 0,-5-2 78,-3 2 0,-2-2 1,-6 3 210,-3 1 1,-1-3-1,-3 4-32,1 2 0,3 6 0,-2 3-142,2 3 1,-1 1-1,3 0-132,-2 0 0,1 3 0,3 1 0,0-2 166,0-1 1,-5-4-1,-2-2 339,-3-1 0,-2-5 84,-2-3 0,-2-5 0,-8 1 0,-2-2 352,-2-1 1,-7-4 0,5-1-347,-5-2 0,-1 1 0,0-3-408,-3 2 1,1 3 0,-1-2-2208,-1 1 2217,-1-4 0,-6 7 0,-2-3 0</inkml:trace>
  <inkml:trace contextRef="#ctx0" brushRef="#br0">22156 9502 8464,'-11'-11'-117,"1"-3"0,-1 1 1,0 2-1,1 4 672,-1 2 1,-1-2-1,-1 4 1,-2 1 19,-2 5-1,0 6 1,-5 8-248,1 3 0,0 0 0,-1 10-24,1 3 0,-4 2 0,1 7-98,0 0 1,3-2 0,2 8 0,2-2-133,2 0 0,1 5 0,3-4-445,0-2 1,2 0 0,2-10-31,3 0 1,3-2 0,1-3-59,0-1 1,0-7-1,0-4-97,0 1 0,0-4 0,0-1 557,0-2 0,0-1 0,0 0 0</inkml:trace>
  <inkml:trace contextRef="#ctx0" brushRef="#br0">21560 9565 8587,'-12'-48'0,"3"9"0,11 8 961,5 4 0,0 7 977,8 6 0,-7 7-1145,-1 3 0,0 5 1,4 5-593,-1 5 0,0 7 1,-2 0-282,-1 6 1,0 3 0,4 5-39,0 0 0,-1 0 1,1 1-356,-1 3 1,1-1 472,0 8 0,-1-3 0,1 7 0</inkml:trace>
  <inkml:trace contextRef="#ctx0" brushRef="#br0">12657 8895 8237,'0'-11'-441,"0"4"0,2 0 0,0-1 1,2-1 536,-2-2 0,0 4 0,1 0 1,1-2 45,2 0 0,-2 0 0,2 0 0,0 2 21,0-1 0,-4 2 0,3 0 0,-2 0 93,1 0 0,3-1 0,-4-3 31,0-1 1,-1 0 0,0 1 307,2-1 0,0 0-97,-4 1 1,0-1 338,0 0-615,0 1 1,-2 4 0,0 3 0,-2 7 109,2 7 1,-4 2 0,0 7-69,0 2 1,-3 7 0,3-1-116,0 3 0,-2 1 0,3 0-157,-1-1 0,3 1 0,-3 0-251,1 0 0,0-3 1,3-2-219,-2-1 0,1-1 1,3-5-1,0-3-3265,0-2 2756,0-8 0,1-3 986,3-4 0,1-9 0,6-3 0</inkml:trace>
  <inkml:trace contextRef="#ctx0" brushRef="#br0">12934 8650 8337,'0'-10'205,"0"-4"276,0-1 0,1 6 0,2 7 1,0 5 210,-1 8 1,1 1 0,-1 5-312,2 2 0,-1 5 0,-3 2-163,0 1 0,0 0 0,0 3-269,0-2 0,-3 1 1,-2 2-344,-1 1 0,3-3 0,-3-2-127,1-1 1,-2-1 0,2-4-197,-1 0 1,4-4 0,-2-3-1216,3-2 1932,-4-1 0,-1-1 0,-4 1 0</inkml:trace>
  <inkml:trace contextRef="#ctx0" brushRef="#br0">12753 8906 8337,'-10'-11'145,"4"-3"290,2 0 1,4 1-1,4 4 140,3 2 0,3 4 0,3-3 28,2 1 1,3 0-1,0 3-420,2-1 1,2-1 0,-1 4-581,0 0 0,0 0 0,1 0 111,-1 0 0,-1 0 0,-1 0-639,-1 0 925,-5 0 0,7 0 0,-4 0 0</inkml:trace>
  <inkml:trace contextRef="#ctx0" brushRef="#br0">13232 8714 8275,'0'-10'266,"0"-5"1,0 1 1550,0 1-1061,5 6 0,-1 4-313,3 6 0,-2 8 1,-5 8-100,0 4 0,0 1 1,0 4-566,0 2 1,-1-1 0,-1 1-226,-2-2 0,-1 0 0,3 1 1,-2-2-43,2-1 0,-3-2 1,2-5-911,0-1 0,-3-10 850,-1-1 1,1-6-1,-1-6 515,-1-5 0,2-7 0,0-8 258,2-3 1,0-4 0,4-3 160,0-4 0,1-3 0,3 0 669,3-1-838,7 1 1,7 0 305,8 3 0,3 4 0,3 8-8,4 5 1,2 6 0,2 6-272,-1 3 1,-4 4-1,-3 7-155,-6 7 1,-4 4 0,-9 7-123,-5-1 0,-6 1 0,-9 2 114,-3 1 0,-11 4 0,-4-1 181,-4-1 0,-1-1 0,-3-5 233,2 0 0,0 1 0,-3-2 72,2-3 0,5-1-97,6-6 1,8 0-490,10-3 0,15-1 0,11-4-47,7 2 1,8-1 0,6-3-1412,2 0 1,-4 5 1476,1 2 0,2 3 0,1 0 0</inkml:trace>
  <inkml:trace contextRef="#ctx0" brushRef="#br0">14827 8650 8265,'0'-10'127,"0"-1"0,0 0 0,1 1 1058,3-1 0,-2 5 1,4 4-662,-1 4 0,0 5 0,-3 8 0,2 1-296,-2 1 1,-1 3-1,-1-1 1,0 3-179,0 3 1,0 0 0,0-3-378,0 3 0,1-6 0,2 2-198,0-1 1,1-4 0,-4-1-628,0 0 0,3-3-195,1 2 0,1-6 1347,-2-5 0,-2-2 0,4-1 0</inkml:trace>
  <inkml:trace contextRef="#ctx0" brushRef="#br0">14827 8438 8296,'11'-37'289,"4"5"1,5 0 1863,8 6-1785,0 13 0,13 0 1,-3 10-26,0 0 0,-3 3 0,-6 4-6,-4 3 1,-4 2 0,-3 3-510,-4 2 1,-7 2 0,-4 3-133,-1-2 0,-7 5-712,-2 2 712,-7 1 1,-4-5 0,-6-1-84,-1-1 1,1-5-1,2 2 392,1 1 1,4-4-1,3 2 47,2-2 0,7-1 0,2 2 231,6 2 0,8 0 0,11-2 76,5 1 0,5 1 1,3 0 117,4 2 1,-3-1-1,-4-1-39,-6 1 1,-10-5 0,-5 4-52,-7-4 1,-8-1 0,-9-2-25,-11-1 0,-4-3 0,-12 2-324,-4-2 0,5 0 1,-3-4-337,5 0 0,2 3 1,7 1-1663,3-2 0,13 0 1959,9-2 0,16 0 0,9 0 0</inkml:trace>
  <inkml:trace contextRef="#ctx0" brushRef="#br0">15487 8523 8306,'-17'-11'205,"2"0"1,5 1 2524,3-1-1578,3 5 1,7 3 0,2 6-97,1 4 0,1 6 0,3 3-730,1 0 1,0 7-1,-1 4-493,1 0 0,0 3 0,-2-4-78,-2 1 0,3 1 0,-3 3-646,2-3 1,-2-2 0,-1-4-752,-1-1 0,-2-1 0,-3-2-1787,0-4 3429,0-7 0,-4-12 0,-2-7 0</inkml:trace>
  <inkml:trace contextRef="#ctx0" brushRef="#br0">15497 8512 8306,'0'-42'103,"6"4"1,5 2 225,5 3 1,5 11-1,0 4 239,0 5 0,5 7 1,4 2-95,4 3 0,0 2 0,5 3 89,1 3 0,-2 7 0,-1 4-207,-4 2 0,-5 1 0,-11 2-232,-6 2 1,-7-3 0,-8 4-343,-7 0 1,-10-7 0,-12 2 12,-9-1 0,-5-3 0,-6 0-339,-1-2 1,-2-1-1,0-3-3367,4-1 3911,-1 1 0,6-2 0,-3 1 0,4 1 0,2 2 0</inkml:trace>
  <inkml:trace contextRef="#ctx0" brushRef="#br1">17242 8448 11609,'-1'-10'-843,"-2"-1"377,0 0 1,-1 1 1306,4-1 0,0 7 0,0 7-450,0 6 1,0 10 0,0 2 0,0 7-304,0 2 0,0 2 1,0 1-1,0 2-298,0 0 1,0 4-1,0-3-102,0-2 0,0-1 0,0-2-16,0-3 1,0-3 0,-1-7-569,-3-4 984,3-7 0,-3-8 0,4-9-232,0-3 0,1-6 0,2 1-211,4-6 1,3 1 0,2-3 34,2 0 0,-2 3 0,3-4 128,0 1 0,-2 1 1,4 2 110,-2-2 1,1 4 0,-3-1 231,1 3 1,0 6 0,-2-1 93,2 2 0,-6 1 0,3 2 377,-2 2 1,-3 2-328,1 5 0,-3 0 1,2 1-125,-1 3 0,2 2 1,-4 4-196,0 1 0,-1 1 1,0 1-95,2 1 0,-1 0 0,-3-2-35,0 2 1,0-2-1,0 2 39,0-2 1,-3 0 88,-1 2 0,-3-2 0,2 2-99,0-2 1,1-5-95,-3 0 166,5-5 0,-3 2 0,5-8 17,0-3 1,1-2 0,3-2 44,3 0 1,1-3-1,0 0 23,-1 1 1,0-2-1,3 0 79,-3 2 1,2 2 0,-3 0 0,1 0 316,0 1 1,-3 0-1,2 2-35,-1 1 0,-1 3 171,0-3-327,2 5 0,4-2-299,1 8 1,-5 2 0,-1 4-173,-1 1 1,-2 3-1,1 0 101,-2-1 1,-1 3 0,0-1 27,0 2 1,0-3 0,0 2 7,0 0 1,0 2-1,-1-3 1,-1 1-154,-2 3 1,1-2 0,3 0-202,0-2 1,0-1 0,0-2 449,0 2 0,4 3 0,2 4 0</inkml:trace>
  <inkml:trace contextRef="#ctx0" brushRef="#br1">17912 8544 14632,'-5'-15'-642,"3"6"0,-4-1 925,1 0 0,0 6 0,2 0 72,-4 3 0,0 1 1,-3 1-1,-2 3-15,1 3 0,-1 7 0,1 4-405,1 2 0,-1 1 0,1 0-425,3 0 1,-1 1-1,5-2 60,0-2 0,2-3 0,2-4-85,3-1 0,2-3 0,5-1 246,4-1 1,-2-6 0,4-6 318,2-3 0,-2-5 1,1-3 80,0-2 1,-2-1 0,-2-1 246,-2 1 1,-2 3 0,1 2-70,0 1 1,-4-2 0,-1 5-90,-2 3 1,0 4-347,-4-2 0,0 9 0,0 3-808,0 7 1,0 1 0,0 5 924,0 0 0,-5 3 1,-1 0-1</inkml:trace>
  <inkml:trace contextRef="#ctx0" brushRef="#br1">18157 8512 9527,'0'-11'687,"0"1"-773,0 4 0,0 6 0,-2 8-403,-1 5 1,0-1-1,-2 3 164,0 1 0,1-3 0,3 3 1,-1 0 324,-2-3 1,-1-2-668,2 0 975,2-5 0,-4-2 1,5-8 41,0-3 0,0-6 0,0-2 154,0-2 1,1 3 0,3-3-113,3 2 0,-1 1 0,1 3-137,1 0 0,2 2 1,0 2-17,1 3 1,-1 3 0,2 1-63,2 0 0,-1 8 0,4 4 16,-2 4 1,3 5 0,-4 5-20,-1 1 0,-2 3 1,-4 5-10,-3 4 0,-4 3 0,-5 0-156,-6 1 1,-1-2 0,-7-2-1,-3-4 0,0-6 0,-7-4 204,0-3 0,1-6 0,1-6-81,1-5 1,1-4 0,4-1-140,0 0 1,1-5-1,3-3-231,7-5 1,0 0 0,7-5-311,0-1 1,3 0-1,4 1-321,3 0 1,4 0-1,3-3-1649,3 0 2525,4-1 0,5 1 1,1 0-1</inkml:trace>
  <inkml:trace contextRef="#ctx0" brushRef="#br1">18422 8640 8514,'-5'-6'679,"0"-4"-459,5 9 1,1 5 0,1 8 65,2 3 1,-1 3 0,-1 3-363,1 0 0,-2 1 0,3-1 47,-3 0 29,-1 0 0,5 5 0,1 2 0</inkml:trace>
  <inkml:trace contextRef="#ctx0" brushRef="#br1">18529 8310 8370,'0'-11'0,"0"1"0,0 4 0,0 1 0</inkml:trace>
  <inkml:trace contextRef="#ctx0" brushRef="#br1">18795 8459 11257,'-22'-13'405,"4"1"1047,3 3 0,2 7 0,9 6-634,-2 9 0,-1 9 1,-3 4-1,2 2-580,1 1 0,4 5 0,1 2-1152,4-2 0,9-1 1,8-2 115,5-3 1,8-3 0,8-8-26,5-7 0,3-4 0,6-7-556,3-2 1069,-2-3 0,-2-14 0,-6-3 0</inkml:trace>
  <inkml:trace contextRef="#ctx0" brushRef="#br1">18380 8257 8513,'-17'-37'325,"7"9"1,6 0 0,4 10-326,4 7 0,-8 14 0,3 9 0</inkml:trace>
  <inkml:trace contextRef="#ctx0" brushRef="#br1">1819 10002 8221,'-5'-17'138,"3"-2"1,-4 5-1,1 1 851,3 1 0,1 2-634,1-1 0,0 6 1,0 5-1,0 6 61,0 4 0,0 1 0,0 5-111,0 5 0,-5 1 1,-2 7-1,-3 0 112,0 2 1,-1 2 0,0 3-126,1 3 1,-4 2 0,-2 2-104,0-1 0,1 2 0,-1 1 0,-1 1 32,1-1 1,6-6-1,0-4-229,0-1 1,6-7 0,0-2-305,3-3 1,1-2-1,0-2-698,0-4 0,0 1 318,0 0 0,3-5 1,2-4-493,1-1 1,1-2 351,4-3 0,-1 0 0,1-1 832,0-2 0,4-8 0,2-6 0</inkml:trace>
  <inkml:trace contextRef="#ctx0" brushRef="#br1">2149 9831 8266,'-6'-10'-258,"1"-1"1554,0 1-37,4-1 0,-8 5-695,1 2 0,-1 12 1,-2 3-133,1 5 0,1 5 0,1 5-170,0 1 1,-7 2 0,5 4-32,2 2 1,-6 1 0,4 4-79,2 0 1,-3 7 0,5-4-53,0 1 1,-2 1 0,5-1-373,0 3 1,2-3 0,1-3-137,0-2 0,0-5 1,1 0-500,3-4 1,-3-1-1,3-4-222,-3-1 0,-1-3 0,0-9 1128</inkml:trace>
  <inkml:trace contextRef="#ctx0" brushRef="#br1">1819 10491 8224,'-11'-15'0,"2"3"0,2-2 1107,3 2 1,3 1-355,1 1 1,1-1 0,4 2-69,5 1 0,6-1 1,6 2-367,3-3 1,2 1 0,5 1 0,1 1-406,3-2 1,-2 3 0,4 1-804,-2 0 1,0-2 888,-4 3 0,0-4 0,0 2 0</inkml:trace>
  <inkml:trace contextRef="#ctx0" brushRef="#br1">2531 10140 8254,'-5'-17'333,"-4"-1"0,6 3 2932,0 2-2445,2 2 1,0 5-1,-3 3-461,-3 6 1,-1 7 0,0 9-247,1 5 0,0-1 1,-4 6-114,0 0 0,4 2 0,1 2-68,2 3 0,0-4 0,4 1-437,0-4 1,0-2-1,1 3 1,3-4-173,3-4 0,4 0 1,2-10 117,1-3 1,5-4 0,-3 1-1038,1-2 1596,3-5 0,-4-5 0,6-4 0</inkml:trace>
  <inkml:trace contextRef="#ctx0" brushRef="#br1">2723 10225 8151,'5'-21'0,"1"0"0,4 0 398,1 4 1,3 1-1,1 6 431,2-1 1,-3 5 0,3 3-319,-2 1 1,-1 4 0,-3 1-292,-1 4 0,0 7 0,-2 4-221,-1 2 0,-4 6 1,0 1 30,-2 1 1,-1 2 0,0-1 0,-1 0-341,-2 0 0,0 0 0,-4-4-73,-1-1 0,-2-3 0,0-3 185,-1-4 0,4-7 213,0-3 1,5-4 0,-2-4-6,3-3 0,2-11 0,3-3 2,3-2 1,2-4 0,3-1 112,2-3 0,-1-1 0,4 0 5,-2 0 0,3 0 0,-4 2 25,-1 1 1,-1 1-1,-2 6 252,1 1 0,-5 7 810,-2 0-665,-3 7 1,-2 8 0,-2 10-169,0 5 0,-4 4 1,3 2-299,2-1 1,0 4-1,2 1-175,0 1 1,2-3-1,1 2-173,4 0 0,3-7 0,2 2-166,2-1 1,-1-5 0,4 0-440,2-4 1,1-5 0,1-2-183,-4-3 0,2-1 0,-3 0 1049,0 0 0,-3-9 0,3-3 0</inkml:trace>
  <inkml:trace contextRef="#ctx0" brushRef="#br1">3351 10044 8198,'1'-10'1723,"2"-1"-1213,3 5 0,5 3 0,-1 6 21,1 4 1,4 4 0,2 3 0,1 4 90,-1 2 0,0 5 1,1 1-361,-4 1 1,-3 1-1,-3 4 1,-2 0 21,-2 0 1,-1-4 0,-8 0-250,-6-2 0,0-2 0,-7-2-85,-1-1 1,-5-3-1,1-2-280,3 0 1,-2 1-1,6-3-2065,-1-1 0,3-1 2395,7-1 0,2 0 0,5-1 0</inkml:trace>
  <inkml:trace contextRef="#ctx0" brushRef="#br1">3776 10417 8255,'-6'-17'447,"1"2"0,7 5 891,1 3 0,3 2 1,5 5-1071,-1 0 0,1 4 0,0 1-457,-1 1 1,2 1 0,1 3 0,1 2-1035,-1 2 1,-5-2-1,-2 4 592,-1-1 0,-1-3 0,-4 3 832,0 0 1,-2-3 607,-1 2 0,1-3 271,-6-4 0,7-2 0,1-5 454,6 0 1,8-1 0,5-2-1190,5 0 0,0-5 0,4 2-2462,1 0 0,1-3 2117,-2 6 0,3-1 0,-4 4 0</inkml:trace>
  <inkml:trace contextRef="#ctx0" brushRef="#br1">4744 10300 8246,'-15'0'-31,"3"0"1,-2 0-1,2 0 1,1 0 223,0 0 0,1 0 0,-1 0 0,1 0 0,-1 0 561,0 0 1,1-2 0,-1 0 1307,0-1-1320,5-1 1,-1 4-197,7 0 1,4 0-183,10 0 0,-1-1 0,4-2-205,-2 0 1,4-1 0,0 4-82,4 0 1,0 0 0,3-1-300,0-2 0,-2 1 1,3-1-227,-1 2 1,2-3 0,-3 1-983,-1 0 0,-3-2 0,-2 2 1429,-2 1 0,-4-4 0,3 0 0</inkml:trace>
  <inkml:trace contextRef="#ctx0" brushRef="#br1">5967 9640 8188,'6'-15'15,"2"3"1,-3-2-1,0 2 1,1 2 977,0 3 1,-4-2 0,1 2-143,-1-3 1,-4 4-1,-1 3-641,-4 2 1,-4 1 0,-3 0-134,-4 0 1,-2 1-1,-2 2 1,-3 4-74,-3 3 0,-4 0 0,-4 2-55,-3 2 0,-3-1 0,-4 4-192,-4-2 0,3 0 0,1-5 107,2 1 1,5-1 0,2 0 222,4-3 0,4-1 1,8-4-230,4 2-877,6-1 0,12-1 1019,10 1 0,4 3 0,7 5 0</inkml:trace>
  <inkml:trace contextRef="#ctx0" brushRef="#br1">5340 9778 8195,'-5'-10'890,"4"-1"-42,-3 0 1,4 5-31,4 3 1,3 3 0,7 3 0,4 4-305,2 3 0,6 4 1,1 2-1103,0 0 0,4 2 1,-4 3-390,0 0 1,4 2-1,-4 0 394,0 2 0,-1-3 0,-4-6-108,-1-1 0,-5 3 1,-1-4 690,-4-1 0,0-1 0,0-1 0</inkml:trace>
  <inkml:trace contextRef="#ctx0" brushRef="#br1">5776 9906 8147,'-5'-11'0,"4"1"467,-3-1-183,3 5 0,1 7 0,0 10 0,-1 5 278,-3 5 1,-5 1-529,-5 3 1,-5 3 0,0 7-1,-5 0-70,-4-1 0,-3 3 0,-1-2 208,0 0 0,0-2 0,2-1 123,1 0 0,6-6 1,7-5-37,6-6 0,6-3 0,2-1 196,4-1 1,10-3 0,9-1-23,6-1 0,5-1 1,3-4-250,0 0 0,5-2 0,-2 0-75,0-1 1,3-6 0,-3 2-143,0-2 0,-3-1 0,-6 2 19,-5 1 1,-1 0 0,-3-4-3273,-2 1 3286,-3 4 0,-9-9 0,-1 4 0</inkml:trace>
  <inkml:trace contextRef="#ctx0" brushRef="#br1">6403 9853 8248,'0'-16'209,"0"5"0,0-4 0,1 5 1,3 3 879,3 3 1,-1 4-1,0 5-650,-1 5 1,-2 7-1,-3 8 1,0 4 0,0 4-52,0 3 1,-1 4-1,-1-1-281,-2 3 1,-5 1 0,-1 2-572,-3 1 0,-5-1 1,3-6-721,-2-3 1,0-8 0,-5-3-11,1-3 0,0-6 0,0-6 524,-1-5 0,1-11 670,0-8 0,0-7 0,-1-11 0</inkml:trace>
  <inkml:trace contextRef="#ctx0" brushRef="#br1">6180 10119 8248,'15'-53'-378,"8"4"1,9 3 293,5 2 0,5 4 0,1 6 203,4 9 0,-4 7 1,3 8 247,-2-1 1,-1 5-1,-2 2 517,-2 3 0,-2 2 0,-7 3-250,-1 3 1,-9 6 0,-10 2-383,-5 2 0,-6 1 0,-7 3-253,-10 0 0,-7-1 0,-8-1 0,-2-1 11,-4 1 0,-3 0-114,0-1 1,-1 1 0,2-5-791,2-1 0,2 2 1,5-1 893,0-1 0,0 4 0,1-1 0</inkml:trace>
  <inkml:trace contextRef="#ctx0" brushRef="#br1">6903 9938 8191,'-11'-10'1155,"1"2"-625,-1 1 1,1 5-1,-2-1-120,-2 6 0,2 7 0,-4 7-223,1-1 1,3 6-1,-2-2 1,3 3-802,4 1 1,-2 0 0,3-1 125,0 2 1,1-4 303,5-3 1,1-6-1,3 0-23,3-4 1,6-6-1,2 2 204,2-3 0,1-6 1,3-2 79,0-2 0,1-1 0,-1 2-273,0 1 196,0 0 0,5-4 0,2 1 0</inkml:trace>
  <inkml:trace contextRef="#ctx0" brushRef="#br1">7137 9895 8114,'-6'-10'163,"1"-1"1032,5 0-826,0 5 0,2 2 0,0 5 236,2 2 1,0 5 0,-1 6-225,0 3 1,1 4-1,-4 0-208,0 0 0,-1 4 1,-2 0-1,-2-2-25,0 0 1,1 2-310,-3 0 0,0-2 0,-3-4 1,2-2-613,1-2 301,0-1 0,-3-6 81,3-4 1,6-6 0,7-11 141,4-2 0,-2-3 1,6-1 157,-2-5 1,2 2-1,1-4 135,2 0 0,-3 3 0,3-2 105,-2 3 1,-1 0 0,-3 1 489,-1 0 1,-4 4 1061,-2 3-1363,-3 7 0,-2 8 0,-3 10-167,-3 5 1,1 5 0,0 1-571,2 3 1,0-2-1,4 5-334,0-2 1,0 2-1,1-3-918,3-1 0,2-3 1651,4-3 0,6 2 0,0-4 0</inkml:trace>
  <inkml:trace contextRef="#ctx0" brushRef="#br1">7456 9874 8173,'0'-11'715,"4"4"1,0 1-122,2 2 0,1 0 1,4 4 234,0 0 1,-4 2-1,-1 6-478,-2 6 0,4 5 1,-5 3-446,-1 3 0,0 1 1,-4 3-83,-1 0 1,-1-1 0,-6 4 46,-6 0 1,1-4-1,-4 0-856,-3-2 1,0-2-1,-1-3-468,4-4 0,0-3 1453,5-6 0,0-4 0,3-4 0</inkml:trace>
  <inkml:trace contextRef="#ctx0" brushRef="#br1">7882 9576 8168,'6'-11'0,"-2"1"0,-3 0 1860,3 3-1186,-3 3 1,4 14 0,-6 8 0,-4 9 0,-4 6-136,-4 3 1,-6 7-1,1 0-642,-2 1 0,-3 4 0,0 2-371,-2 2 0,0-4 0,5-2 77,2-2 1,4-7 0,7-6-175,3-9 1,4-10-1,4-9 231,3-1 0,4-4 0,3-2 285,4-7 1,3-4 0,3-7 408,0 1 0,1 0 1,-4 0 326,1-1 0,-1 2 1,-1 1 47,-2 1 0,-3 7-19,-4 0 0,-5 6-437,-3 9 1,-3 6 0,-3 8-184,-4 2 0,1 3 0,0 0-751,1 2 1,2 4-1,3-6-694,0-3 1,0 0 644,0-5 1,4-6 531,3-5 0,-1-9 1,0-6 261,-1-5 0,3-4 0,-2-3 491,0-2 1,2-2 0,-3-4 162,1 3 0,1-2 1,4 6-102,-1 0 1,0 6 0,-2 4-370,-1 2 0,0 6 1,4 3-359,-1 2 0,1 7 0,1 4-239,2 7 0,-2 3 0,2 1-612,-2 0 0,-1-1 1,-1-1-552,1-1 1,-2-5 1075,-2 1 230,-2-7 1,-5-7-1,0-8-58,0-5 1,-3-2 0,-1-4-62,2 1 1,0 2 0,2-2 23,0 4 0,0 5 2066,0 2 0,2 7 0,0 4 225,2 9 1,0 10 0,-1 7-1506,0 4 0,1 2 1,-4 5-1,0 4 470,0 2 0,-10 4-907,-4 6 1,3-29 0,-3 0 0,-1 1 0,-2 1 0,-1-2 0,-1 0-257,-2-1 0,0-2 1,-2 0-1,-1-2 0,0-4 1,-1-2-157,-23 12 0,2-9 0,7-13 227,3-4 1,8-7-1,4-7-2,6-5 1,7-9 0,7-2-276,3-1 1,4-6 0,4 1-399,7-4 0,9 3 0,6-1-365,2 1 1,5 3-1,2-1-2809,0 0 3966,3 4 0,1 2 0,1 5 0,-5 0 0,-6 0 0</inkml:trace>
  <inkml:trace contextRef="#ctx0" brushRef="#br1">8562 9885 8148,'-4'-16'240,"2"4"1,-1-2 0,2 2 0,1 2 2870,0-1-2627,0 5 0,3 10 1,1 8-1,-2 3-53,-1 4 1,-1 6 0,0 3 0,-1 3 0,-1 1-401,-2 0 0,-4 3 1,1 2-884,-3 1 0,0-4 0,-1 0 0,1-3-966,-1-3 0,-1-8 1818,-2 2 0,2-8 0,-3 1 0</inkml:trace>
  <inkml:trace contextRef="#ctx0" brushRef="#br1">8584 9863 8148,'15'-26'278,"-1"7"1,6 1 175,3 5 0,0 1 0,-3 8 1,-2 2 283,-4 1 1,-2 5 0,-2 3 54,-3 3 1,1 2 0,-4 2-366,-2 4 0,-7 2 1,-5 2-627,-7 3 1,-3-3 0,-3 3-13,-1-2 0,-4-2 0,-3 0-559,-1 1 0,1-6 1,1-2-165,2-2 1,6 1-1,-1-1 933,4-3 0,6 0 0,-2 1 0</inkml:trace>
  <inkml:trace contextRef="#ctx0" brushRef="#br1">8913 9938 8148,'-6'-5'704,"1"-1"444,1-4 1,3 5-440,-3 5 1,-2 6 0,-1 8-1,-2 4-246,-2 2 1,1 1 0,-1 1-819,0 3 0,1-2 0,-1 2-113,0-3 0,2-2-910,2-2 0,-1 1 494,4-5 0,5-5 0,6-5 407,3-3 0,5-7 0,3-3 477,2-4 0,-2-5 0,-1 4 0,6-10 0,4 2 0</inkml:trace>
  <inkml:trace contextRef="#ctx0" brushRef="#br1">8998 10002 8148,'5'-17'0,"-2"2"0,4 4 590,1 0 1,-2 6 0,1 1-60,1 3 1,-2 2 0,0 3-295,-1 3 1,2 6 0,-2 2 0,-1 2-136,1 1 1,0-1-219,-2 1 0,-2-2 1,3 2-905,-3-4 0,-1-2-234,0-1 0,-1-2 924,-3-2 0,3-8 366,-2-10 0,2 0 0,1-7 213,0-1 1,0-1 0,1-1 667,2-1 1,3 1 0,5 1-10,-1 2 0,2 3 1,1 4-374,1 1 0,1 4 0,-5 3-317,1 6 0,-4 4 0,0 7-117,1 4 1,-2 6 0,0 5-532,-1 2 1,-2-2 0,-1 1 429,1-1 0,-2 4 0,4-5 0</inkml:trace>
  <inkml:trace contextRef="#ctx0" brushRef="#br1">14870 10789 8348,'7'-11'34,"-1"1"0,-1-1 0,-3 0 0,0 1 0,1-1 381,0 1 0,1-1 0,-4-1 0,0-1 1005,0-1-1221,0 0 1,0 9 0,0 6-236,0 9 0,0 5 0,1 7 0,1 3-169,2 4 0,-1 5 0,-3 3-68,0 0 1,0 1-1,0 1 1,0-3 0,0-7 0,0-2 106,0-1 0,0 2 1,-1-7 163,-2-4 0,-3-9 206,-5-5 0,0-4 1,2-5 56,2-4 1,-3-8 0,5-1-1,-1-5 1,-3 2 0,6-3-99,0 3 0,2 0 0,1 2 80,0 2 0,0 0 0,1 5-15,3 3 0,2 1 0,6 5 25,2 2 1,4 1-1,5 2 1,3 2-47,1 4 1,2 3 0,3 2-108,0 2 0,-5-2 1,-2 3-212,-3 0 1,-2-3 0,-2 2-278,-4-2 1,-2-5 0,-1 0-482,-1 2 1,1-1-1,-1 0 869,1-1 0,0 5 0,-1 5 0</inkml:trace>
  <inkml:trace contextRef="#ctx0" brushRef="#br1">13019 10789 9263,'-5'-11'-70,"3"1"1,-4-1-1,1 0 1,3 1 301,1-1 0,-3 1 0,1-1 540,0 0-693,2 5 1,0 2-187,-3 4 1,3 4 0,-2 3 17,2 3 0,-3 1 0,0-1-22,2 1 0,0-1 1,-1 1 14,0 0 0,-2 3 0,3 0-9,-2-1 1,-3-1 0,2-1-28,-1-1 1,3 1-1,-3 0-47,1-1 0,-2-3 0,2-1-47,0-1 0,1 2 236,-3-3 0,1-2 0,-2-4 32,1-2 0,4-8 0,0 2 54,2-2 1,1 0 0,0 1 212,0 1 0,1-1 1,2 2-67,4 1 0,3 4 0,2 4-104,2 0 0,2 0 0,6 1-259,-1 2 1,1 5-1,2 5-533,1 1 642,0 5 0,1-3 0,1 5 0</inkml:trace>
  <inkml:trace contextRef="#ctx0" brushRef="#br1">883 11981 8188,'0'-17'243,"-4"1"1,1 3-1,0-2 1,2 2 364,1 2 1,0 0 0,0-1-1,0-1 285,0-1 0,0 0 17,0 3 0,0 0 614,0 1-1359,0 4 1,0 2 0,0 8 0,0 3 51,0 2 0,-1 7 0,-1 2-96,-2 2 1,-3 6 0,3 2 12,2 3 0,-4 1 0,0 0-91,0 0 0,-2-1 1,3 1-1,1 0-189,-1 0 0,-2 0 0,3 0-17,2 0 1,1-5 0,0-2-257,-3-3 1,3-1 0,-3-2-507,3-2 0,1-4 1,1 0-1335,3-4 1,-3-4 2258,3-1 0,1 2 0,1 5 0</inkml:trace>
  <inkml:trace contextRef="#ctx0" brushRef="#br1">532 12481 8188,'-11'-5'1778,"5"4"0,6-7-807,7 4 0,4-1-529,3 2 1,3 0-1,5-2 1,2-1 34,1 0 1,3 2 0,-2-2-242,1 2 0,2-4 0,2 4-167,1-2 0,-3 2 0,-2-2-304,-1 2 0,-2-3 0,-6 3-607,0 2 1,-4-1-1,3 1-93,-2-2 1,3-3 0,-4 4-230,-1 0 1,-1-3-1,-1 0 1164,-1 1 0,-4-10 0,-1 4 0</inkml:trace>
  <inkml:trace contextRef="#ctx0" brushRef="#br1">723 11779 8188,'-10'-11'1968,"4"0"-763,2 1 1,4 0 0,4 3-484,3 4 1,3-2 0,3 1-100,2 2 0,4 1 0,-3 0-444,1-3 1,3 3 0,-3-3 0,4 3-21,0 1 1,0-3 0,-1-1-167,-2 2 1,2-3-1,-2 0-7,2-1 1,0 0-439,-2-1 0,-3-1 0,-3 4 0,1 2-1029,1 1 1,-3 1 240,-4 0 1,-1 1 1239,1 3 0,-3 2 0,-4 4 0</inkml:trace>
  <inkml:trace contextRef="#ctx0" brushRef="#br1">1468 11853 8151,'0'-21'226,"0"-1"1,0 1 401,0 0 0,-4 4 1,0 3-1,-2 2 1,-3 2 456,0-1 0,-5 5 0,0 3-168,1 1 1,-4 4-1,0 2-349,1 7 1,-4 4-1,3 8-335,1 2 1,-1 3-1,5 7-285,2 5 1,-3 2 0,7 3-95,0 1 1,1 5-1,5-3-531,0 1 0,6 5 0,5-5 0,5-6-386,4-5 0,2-9 1,-1-6 399,0-4 1,-4-5 0,-3-6 278,-2-5 1,-5-3 0,-1-3 106,-2-5 1,0-6 0,-5-3 227,-3-4 0,-2-3 0,-5-2 519,-4-2 0,4 5 0,-4-3 140,4 0 0,3 3 1,3-2 243,0 3 0,1 1 0,4 1-344,0 2 1,10 2 0,4 7-203,5 2 1,7 2 0,2 5-171,3 0 0,1 5 0,1 2-300,2 2 0,-6 7 1,-1 0-50,-4 1 1,-8 2-1,-2-5 1,-3 0-1672,-4 2 0,-2-5 415,-5 4 1,-5-5 1466,-2-3 0,-7 3 0,-3-4 0</inkml:trace>
  <inkml:trace contextRef="#ctx0" brushRef="#br1">2021 11683 8043,'-11'-11'0,"1"1"872,-1-1 1,0 1-1,1 2 445,-1 1 0,0 5 0,1-2 7,-1 3 0,4 6 0,0 2-567,-1 2 0,-1 8 0,1 4-296,1 6 0,1 5 0,-2 4 0,2 3-164,1 2 0,-2 8-391,4 4 0,-1 0 0,4 4 0,1-3-150,3-1 1,2-4 156,4-3 0,2-7 1,1-5-1,3-5-39,0-8 0,2-1 0,2-7 95,-2-4 1,1 1-1,-4-7-229,1 0 0,-3-2 0,2-2-759,-4-3 1,0 2-1,1-5-476,2-2 1,-2 0 1494,2-2 0,-2 1 0,-1-1 0</inkml:trace>
  <inkml:trace contextRef="#ctx0" brushRef="#br1">2617 11704 8100,'0'-21'102,"1"0"1,1 0 0,3 4 0,0 1 0,0 2 478,1 0 0,-3-4 0,1 4 0,0 1-15,0 1 1,-1 2 0,-2-1 0,2 0 464,0 1 0,1-1 593,-4 0-1050,0 5 0,0 3-313,0 6 0,0 7 0,-1 5 25,-3 2 1,-1 2-1,-3 4-77,1 2 1,0 8-1,-4 0-99,1 4 0,-2 3 1,-1 6-212,-1 4 1,-4 6 0,2 2-27,8-29 0,0 1 0,1-1 1,1 1-1,-1 0 0,0 0-75,-5 27 0,2-5 1,3-6-1,4-8-22,2-8 0,1-5 0,0-6-139,0-1 1,0-5-512,0 1 0,0-6-1388,0 0 475,4-6 0,-2 1 183,1-6 1,-2-7 1703,-1-4 1,5-5-1,1 3 1</inkml:trace>
  <inkml:trace contextRef="#ctx0" brushRef="#br1">2361 11683 8050,'-4'-16'346,"-1"5"0,-3-2 1596,0 4 786,6 0-2047,-3 8 0,7 1 0,0 7-107,1 2 0,6 5 0,-2 2-31,2 0 1,2 2 0,0 3-103,-1 1 1,1 2-1,-2 1-521,-2-1 0,3 0 1,-4-1-342,0 2 1,2 1 0,-3-2-205,1 1 0,-4-4 1,3-3-1,-2-1-750,1 0 0,-1-2 0,-3-4 1375,0-1 0,5-4 0,1-1 0</inkml:trace>
  <inkml:trace contextRef="#ctx0" brushRef="#br1">3031 12098 8050,'0'-7'692,"0"0"664,0-2 0,0 3-362,0-1 0,0 4 1,2-3 236,1 1 1,-1 2-392,6 3 0,-5 1-569,4 2 1,-1 3 0,1 6 0,-2 2-93,0 4 0,-4 2 0,2 1-533,-1 1 0,-2 0 1,-2 2-973,-1 1 1,-3-1-1,-5-2 5,1-1 1,-1 0 0,0-1-1550,1-2 2870,-1-3 0,0-4 0,1 0 0</inkml:trace>
  <inkml:trace contextRef="#ctx0" brushRef="#br1">3372 11842 8118,'0'-10'169,"0"-1"0,0 0 0,0 1 740,0-1 0,0 1 0,1-1 389,3 0 1,1 4-788,6 0 1,0 5 0,-1-2-78,1 3 0,-4 1 0,0 1 0,1 3-60,2 3 1,-1 3 0,0 5-166,-2 2 0,-5 5 0,2 1-182,-3 2 0,-1 5 0,0-2-135,0 3 1,-1 1-1,-3 0-285,-3 0 1,-6-1 0,-1 1-170,1 0 1,1-4 0,1-5 198,1-4 0,4-4 0,1-5 225,0-3 0,4-3 40,-2-8 1,3-5 0,2-7 93,2 0 0,4-2 0,-1-3-26,2-1 1,2 0 0,0-2 0,-1-1-106,1 2 1,0-3 0,-1 0 122,1-1 0,-4 3 0,0-1 28,1 3 1,1 0 0,-1 2 151,-1 2 1,-5 3-1,3 4 339,0 1 1,-4-1 793,2 1-77,-1 4-578,-2 1-406,0 5 0,0 5-34,0 2 0,0-1 0,0 1-39,0 1 1,0 1 0,-2 3-53,-1 3 1,2-4 0,-3 5 14,3-1 0,1 2 1,0 3-38,0-3 1,1 4 0,3-4-14,3 3 1,2 2 0,3-1-180,2 0 0,-1-3 1,5-2-238,1 0 0,5-2 0,0-4 0,0-3-977,-2-4 1,0-2 0,-2-1 206,-2 0 0,0 0 0,-3-1-15,-2-2 1,-5 0 1120,-1-4 0,0-5 0,4-4 0</inkml:trace>
  <inkml:trace contextRef="#ctx0" brushRef="#br1">3925 11587 8097,'0'-14'257,"0"0"0,0-1 301,0 0 0,1 7 0,3-3 594,3 2 0,-1 4 0,1 1 92,1 3 1,-2 1 0,1 0-568,1 0 1,2 5 0,0 2-331,1 3 0,-4 5 0,0 3-169,1 2 1,-2 6 0,1 1 140,2 0 0,-3 5 1,0-1 82,-2 3 1,3 5 0,-3-2-65,-2 1 1,-1-4 0,1 1 4,1-2 0,-2 1 1,3-1-140,-3-1 1,-2-3 0,-1-9 0,-3-2 190,-1-4 1,2-2-1468,-3-1-3902,5-1 3016,-3-4 1,5-6 1957,0-7 0,0-2 0,0-2 0</inkml:trace>
  <inkml:trace contextRef="#ctx0" brushRef="#br1">3574 12460 8093,'-6'-8'2781,"4"3"-1567,4 0 1,0 1 0,5 4-726,2 0 1,4-3 0,2-1-1,0 2-45,1 1 1,3-3 0,-3 1-171,1 0 0,3 1 0,-2-1-285,2 0 1,0-4 0,-1 3-395,-2 2 1,-4 0-1,2-1 1,-4 0-2645,0 0 2314,0 2 0,-7 2 0,-4 2-227,-5 0 1,-6 5-1,-3 0 372,-4 1 1,-3 2 0,-4-1 0,-2 1 589,0 0 0,1 3 0,4 0 37,1-1 1,0-4-1,1 0 153,2-1 1,3 3 0,4-7 1637,0 2-234,5-3 0,3 1 0,6-4-509,4 0 1,4 0-1,2 0-156,1 0 0,5 1 0,-2 2-4,-1 0 1,3 1 0,-3-4-327,0 0 1,-2 0-1,3 0-294,-2 0 1,1 0 0,-3 0-64,1 0 1,0 0 0,-3 0 130,-1 0 1,1 0-132,-1 0 1,-2 0 0,-3-1-2602,0-3 2359,-1 3 0,-9-4 0,-1 5 0</inkml:trace>
  <inkml:trace contextRef="#ctx0" brushRef="#br1">4606 11832 8223,'-6'-6'90,"-3"0"0,5 2 736,-2-3 0,2 1-160,-3-1 1,6 1-262,1-1 1,1 3-165,6 4 1,-3 1 0,3 1 221,1 2 1,3 0-143,3 0 0,-2-3 0,2 3-104,-2-3 1,0-1 0,1 0 0,2 0-8,2 0 1,-1-4-1,3 0-464,-1-2 1,-4 2-1,2-2-927,0 1 1,2-3-1590,-4 1-54,0 2 2824,-8 1 0,-1 4 0</inkml:trace>
  <inkml:trace contextRef="#ctx0" brushRef="#br1">4574 12013 8251,'-10'10'29,"3"1"491,4 0 1,1-4 345,2 0 0,2-1 1,1 1-178,4-4 1,3-2-1,2-1-142,2 0 0,-2 0 1,3 0-265,0 0 0,-3-1 0,3-1-166,1-2 0,-4-3 0,2 4-788,-2 0 1,-2-1 0,1-1 670,0-1 0,-1-1 0,1-4 0</inkml:trace>
  <inkml:trace contextRef="#ctx0" brushRef="#br1">6897 12511 14825,'-2'8'-1141,"-4"12"-112,4-8 0,-3-9 0,5-6 1253,0-5 0,-5-6 0,-1-2 0</inkml:trace>
  <inkml:trace contextRef="#ctx0" brushRef="#br1">11934 10842 8110,'0'-7'2254,"0"0"-1229,0 5-66,5-3 0,-3 13 1,4 5-1,-1 6 1,-2 6 725,2 1 0,-4 5-894,3-3 0,-2 6 0,1 3-158,0 1 1,1-4-1,-4 2-189,0-3 1,-4-3-1,0-7-366</inkml:trace>
  <inkml:trace contextRef="#ctx0" brushRef="#br1">5616 11374 8308,'0'-15'0,"0"3"0,0-2 127,0 2 0,0 1 0,0 1 0,0-1 480,0 0 1,0 1 0,0-1 112,0 1 1,0-1-1,0 0 143,0 1 0,-3-1 0,-1 0 1214,2 1-1835,0 4 1,1 7 0,-1 10-1,-2 5 255,2 4 1,-3 7 0,2 5-95,0 6 0,-1 7 1,0 2-156,2 2 1,-3 2-1,0 5-177,2-25 1,0-1 0,-3 29 0,-2 0-135,1-1 0,0-1 0,-2-5 0,0-4-122,2-5 0,1-7 0,-1-7-1166,4-4-79,-3-8 1,6-6 22,0-7 1,1-8 0,6-3 91,1-3 1,2-5 1314,0-3 0,6-2 0,0-1 0</inkml:trace>
  <inkml:trace contextRef="#ctx0" brushRef="#br1">5914 11193 8295,'0'-21'214,"0"5"1,0 1 975,0 4 1,1 1-373,3 3 0,-3 3 0,2 8-7,-1 3 0,-2 8 0,0 7 4,0 5 1,-2 5 0,-1 3-60,-4 4 0,1 4 0,0 3-371,1 4 1,-3-1-1,1 4-411,-3 5 1,6-27-1,-1 0 1,1 0-1,0 1-151,0-2 0,1 0 0,-1 28 1,-2-7-224,1-5 1,-2-1 0,4-11-688,0-3 1,-1-5-1,-1-9-918,-1-2 1,2-5 763,-3-3 0,0-2 1241,-3-5 0,-1-5 0,0-1 0</inkml:trace>
  <inkml:trace contextRef="#ctx0" brushRef="#br1">5510 11725 8400,'0'-10'0,"0"-1"0,0 0 1023,0 1 0,9-1 0,5 1-70,5-1 0,7 0 1,4 1-1,4-2-135,5-2 1,6 4-1,1-3-630,-1 0 0,1 0 0,-2 2-446,-3 1 0,-5 0 0,-2 2 28,-5 1 1,-3 1 229,-4-1 0,-1-2 0,0 3 0</inkml:trace>
  <inkml:trace contextRef="#ctx0" brushRef="#br1">6307 11289 8221,'-10'-21'0,"-1"1"0,2 2 1151,2 4 0,1 7 0,2 3 0,-3 4 313,-2 4 0,-3 3 0,-1 8-391,-1 6 1,-4 9-1,4 8-665,1 3 1,1 1 0,2 6-321,3-1 1,3 3 0,4-3-61,0 2 1,4-1 0,5 2-378,4-4 1,2-7 0,4-5-508,-1-4 0,-1-2 0,3-6-497,-2-6 0,-1-4 1,-4-4 527,1-1 0,4-4 0,-4 0 825,-1-2 0,-1-10 0,-2-3 0</inkml:trace>
  <inkml:trace contextRef="#ctx0" brushRef="#br1">6531 11459 8319,'-5'-21'326,"0"0"0,-2 1 1,4 2 573,2 4 1,-1 3-1,0 5 1,-2 6-281,2 6 0,-4 8 0,0 5 1,0 5-420,3 4 1,-2 3-1,2 1 1,0 0-447,2 0 1,2-4 0,2 1-23,0 0 1,5-6 0,-1-3-463,3-4 1,4-3 0,1-6 409,2-3 0,-4-5 0,1-5 175,-2-5 1,-1-8 0,-1-1 511,1-4 0,-2-5 0,0 2-33,-2-1 0,-4-2 0,3 3 307,-1-1 0,0 2 1,-3 5 47,2 0 1,3 4 0,-3 4-371,2 5 0,1 4 0,5 9-320,2 6 0,-1 9 0,5 8 77,1 3 0,1 6 0,0 3 146,-2 5 0,1 1 0,-6 6 120,-4 2 0,-5-24 0,-2 1 0,-3 29-369,0-29 0,-2 1 0,-1-2 0,-3 0 0,-13 27-107,-4-7 1,-7-6-1,-1-14-121,-6-2 1,-3-8 0,0-1 88,2-6 0,0-5 0,6-8-101,2 0 0,7-1 0,3-2-538,6-4 1,4-6 0,4-2-2761,3 2 3564,3 2 0,1 0 0,0 0 0</inkml:trace>
  <inkml:trace contextRef="#ctx0" brushRef="#br1">6924 11278 8386,'6'-21'444,"4"1"1,-3 2 876,2 4 0,5 7 0,1 4-131,-2 1 0,2 12 0,-1 5 1,-1 8 40,-1 5 1,-3 11 0,0 6-173,-2 6 0,-4 1 0,3 7-400,-1-1 1,-3-27 0,0-1 0,-4 31-519,1-30 1,-1 0 0,-2 1 0,-2 0 0,0-1-1,-2 0-141,-5 25 0,0-5 0,0-12 0,-1-3 0,3-4 0,4-4-91,-1-3 0,0-7 1,1-4-6156,3-2 6246,-2-2 0,5 6 0,-4 0 0</inkml:trace>
  <inkml:trace contextRef="#ctx0" brushRef="#br1">7658 11981 8418,'-27'-6'-55,"1"-2"1,5 4 0,0 2 0,0 0 669,4 2 1,1 0-1,6 0 1,-1 0 1982,0 0-1785,6 0 1,1 0 0,8 0 0,3 0 10,2 0 0,6-1 1,4-1-304,5-2 1,0 1 0,4 2-242,2-3 1,-1 2 0,1-4 0,-3 0-262,-1 0 0,0 2 0,-3-1-721,2 0 0,0-2 0,-4 3-1320,1 2 0,-1-1 1,-1 1 2021,-2-1 0,-3-1 0,-4 4 0</inkml:trace>
  <inkml:trace contextRef="#ctx0" brushRef="#br1">8339 11268 8416,'0'-21'133,"0"3"0,0 1 216,0 2 0,1 1 0,2 3 2064,0 0 0,2 6-1221,-2 1 0,2 4 0,2 5-528,-3 5 1,-3 7 0,-1 9-127,0 6 0,-5 1 0,-2 7-192,-2 4 1,-2 0 0,0 6-208,1 5 1,-2-1 0,6-24 0,-1-1-261,-7 29 0,6-28 0,0 1 0,-5 26-70,6-27 0,0 0 0,-3 19 0,4-3-575,1-8 0,1-9 1,4-5 33,0-1 1,2-10 0,1-4-465,4-3 1,6-2 0,1-4 151,-1 0 1,3-6 0,-1-4 1043,2-3 0,0-10 0,5 0 0</inkml:trace>
  <inkml:trace contextRef="#ctx0" brushRef="#br1">8679 11140 8525,'0'-27'636,"0"6"0,0 7 675,0 2 0,0 1-45,0 0 0,0 8-24,0 6 1,0 4-1,0 12-379,0 4 0,-1 4 0,-2 9-272,-4 3 1,-3 4-1,-1 6-495,1 4 0,4-23 1,0 0-1,0 0 0,-1 1 1,0 0-1,0 0-258,0 1 1,1 0-1,0 1 1,0 0 100,1-1 0,-1 0 1,1-1-1,1 0 0,-3 19 1,3-2-528,3-6 0,1-7 0,0-5-613,0-7 0,4-7 1,0-5-3128,2 0 1973,-3-1 2355,1-4 0,-4-1 0,0-5 0</inkml:trace>
  <inkml:trace contextRef="#ctx0" brushRef="#br1">8296 11747 8417,'-4'-16'383,"3"4"0,-2-2 807,6 2 0,4-2 1,7 0 448,4 1 0,3 1 0,4 2-391,3-1 0,6 0 1,3 1-672,1-1 0,-4 0 0,1 1-604,-1-1 0,-4 0 0,-1 2 1,-5 2-1024,-1 3 1,-3 0 0,-1 0-396,-1 2 1,-4 1 1444,4 1 0,-5 4 0,2 2 0</inkml:trace>
  <inkml:trace contextRef="#ctx0" brushRef="#br1">9232 11012 8462,'0'-21'934,"0"1"0,0 2 248,0 4 1,-1 4 0,-2 2 336,-4 5 0,-3 4 0,-2 6-680,-2 7 0,-4 10 1,-5 6-1,-2 5-256,1 8 0,-2 5 1,14-20-1,0 1-334,0 1 0,0 0 0,0 3 0,1 1 0,1 2 0,0 1-404,1 1 1,1 0 0,0 1 0,1 0-1,3 2 1,1 0 96,1-1 1,1-1 0,2-2 0,3-3 0,6 22-102,7-5 1,8-6-1,2-10-129,0-7 0,4-5 0,-4-5-338,0-4 0,3-2 1,-6-3-584,0-2 1,-5-2-1,-3-6-410,0-3 1,2 2 0,-4-5-92,-1-2 1710,-1 0 0,3-11 0,1-3 0</inkml:trace>
  <inkml:trace contextRef="#ctx0" brushRef="#br1">9913 11034 8412,'-7'-6'-339,"1"1"1,0 2 0,0-2-185,-2-1 0,2 4 429,-1-2 129,5 3 58,-8 1-176,4 0 0,-4 1 17,-1 3 1,4-3 0,1 3 65,1 1 0,-3-4 0,2 4 0</inkml:trace>
  <inkml:trace contextRef="#ctx0" brushRef="#br1">9818 11002 8412,'0'-11'0,"0"1"88,0-1 1,0 0-1,0 1 726,0-1 0,0 0-257,0 1 1,0-1-145,0 0 0,0 4 11,0 0 0,0 0 402,0-3 1117,0 4 63,0 1 1,-2 6 0,-1 3-1290,-4 3 1,-3 3 0,0 3-275,-1 2 1,0 7 0,0 0-88,-4 4 1,2 8 0,-4 5-50,-2 2 0,-1 3 0,-2 3-236,1 6 1,10-24 0,0 0-1,-1 3 1,0 0-37,-1 0 0,1 0 0,2-3 1,0 0-1,-5 24 141,-1-6 1,6-7 0,-2-3-175,4-4 0,5-4 0,0-12-2,2-3 0,1-2-709,0-1-1021,0 0 341,0-6 1,1 0-827,2-5 1181,-2 0 0,5 0 0,-3 1-887,0 3 1,2-3-1736,-1 3 3656,-3-3 0,8-6 0,-3-1 0</inkml:trace>
  <inkml:trace contextRef="#ctx0" brushRef="#br1">9435 11034 8310,'-10'-14'410,"3"-1"1697,3 2-840,3 6 0,2 4 0,3 7-194,3 7 1,3 4-1,0 7-118,1-1 0,-4 5 0,0 1-520,1 0 0,2 4 0,-1-2-410,-2 1 0,3-1 0,-4-2 0,0-1-445,-3-2 0,2 2 0,-2-2-897,0 0 0,-2-2 0,0-1-2251,3-4 3568,-3 3 0,4-3 0,-5 4 0</inkml:trace>
  <inkml:trace contextRef="#ctx0" brushRef="#br1">10062 11300 8357,'1'-25'-187,"2"-1"0,1 0 0,1-1 1,1 0 644,0-3 1,1 0-1,4 1 1,-2 2 48,-2 1 1,3 1 0,-3 5 0,2 2 451,2 4 0,-4-2 1,-1 2 498,-1 1 0,-1 5 1539,0 1-2466,-3 5 1,4-2 0,-6 8-1,-2 4 416,0 5 1,-4 5-424,3 6 1,-4 4-1,2 5 92,0 2 0,-3 3 0,1 7-376,-1 5 1,2-3 0,0 8 0,0 1-241,1-2 0,3-24 0,0 1 0,2-1 0,0 1-48,-1 0 1,0 1 0,0 1-1,0-1 1,2 23 47,0-3 0,0 0 0,-1-7 0,-2-3 0,2-6 0,-3-8 0,3-7 0,1-1 0,0-6 0,0-4 0,0-7 0,0-6 0,1 1 0,1-2-1250,2-1 0,4-1-952,-1-5 1,3 4-1,0 1-3556,1 2 5758,4-5 0,2 3 0,4-4 0</inkml:trace>
  <inkml:trace contextRef="#ctx0" brushRef="#br1">10477 11342 8313,'-6'-16'209,"1"-3"0,5 5 689,0 1 1,2-2-1,0 4 359,1 1 0,2 3 11,-1 0 1,-2 2 0,4 6-2,-1 3 1,3 3 0,-2 7-329,0 4 0,3 2 1,-2 3-534,3 1 0,4 4 0,0 5-141,-1 2 0,0-1 1,0 5 38,1 2 1,2 1-1,-3 3-216,1 1 1,4-1-1,-4-5-622,-1-1 0,-3-6 0,-1-1 289,-2-6 1,-5-4-851,2-5 284,-3-6 1,-2-7 0,-2-9-807,0-6 1617,-5 1 0,2-10 0,-5 3 0</inkml:trace>
  <inkml:trace contextRef="#ctx0" brushRef="#br1">10785 11278 8212,'0'-21'210,"5"1"1,2 2 721,3 4 0,-3 4 0,0 2-7,1 5 0,-3 6 0,-2 6 244,-1 4 0,-7 8 0,-3 7-36,-5 3 0,-4 6 1,-4 3-166,0 5 1,-4-1 0,-1 3-759,-1 0 1,-2 3 0,13-22-1,-1 1-397,-1 1 1,1 0-1,1-1 1,0 0-1,-1-1 1,2-1-178,-11 24 1,5-5 0,3-5-578,4-2 1,5-11-1,3-2-495,2-6 0,0-7 0,4 1 0,1-3-2996,3-4 4432,-3 2 0,4-12 0</inkml:trace>
  <inkml:trace contextRef="#ctx0" brushRef="#br1">10934 11130 8468,'11'-11'348,"0"-2"1,-1 1 1029,1 3 0,3 5 0,0 1 205,-1 1 0,-1 12 0,-2 5-326,-3 8 0,1 5 0,-5 7 195,0 4 1,-1 4 0,1 2-622,0 1 0,1 8 1,-6 0-832,-1 0 0,1 0 0,-6-2 0,0-2 0,0 0 0,0-8 0,1-4 0,-1-7 0,-2-4 0,-1-1 0,1-2 0,-1-5 0,0-2 0,1-4 0,-1 3-188,0-1 1,-3 0 187,0 3 0,0 2 0,3-3 0</inkml:trace>
  <inkml:trace contextRef="#ctx0" brushRef="#br1">702 14183 8301,'-5'-21'-89,"1"-3"1,-4 2 0,5 2 0,2 0 0,0 0 685,-3-2 0,3 1 0,-3 0-107,3-1 1,0 1 0,-1 1 0,-2 0 246,2-1 1,-3 5-1,0-4 1,0 4 922,1 3 1,-5 2-986,2 4 1,1 5-1,1 10 1,-1 10-100,0 8 0,3 9 0,0 5-154,2 5 1,1 7-1,0 7-328,0-27 1,0-1 0,0 0 0,0-1 0,0 4 0,0 0-403,0-2 1,0 1 0,0-2 0,1 0 0,0 0 0,1 0-785,2-1 1,-1 0 0,7 25 0,1-3 181,-1-9 1,4-6 0,2-10 0,0-5-643,3-7 1,1-9 1551,2-6 0,-1-4 0,0-3 0,0 2 0</inkml:trace>
  <inkml:trace contextRef="#ctx0" brushRef="#br1">1234 13694 8485,'-11'-21'1809,"4"0"40,0 4 0,3 5-704,-3 12 1,4 8 0,-4 18-112,-2 6 1,0 5 0,-2 6-332,1 4 1,0 1 0,3 6-613,4 3 0,-2 2 0,3-27 0,0 0-504,1 0 0,0 0 1,0 2-1,1-1 1,0 1-1,1 0 1,0-2-1,0 1-1202,1-2 0,0-1 0,5 23 0,-2-8-1375,1-4 2907,-4-5 0,3-4 0,-5 0 0</inkml:trace>
  <inkml:trace contextRef="#ctx0" brushRef="#br1">872 14375 8560,'-21'-5'0,"6"-1"0,4-6 1082,6-2 0,5 2 0,5-2 0,6 2 137,5 2 0,10-1 0,6-1-886,6-2 0,4 1 1,4-4-689,4 2 0,2 1 0,1 3-1213,0 1 1157,-4-1 0,-2 0 0,-4 1 0</inkml:trace>
  <inkml:trace contextRef="#ctx0" brushRef="#br1">1766 13800 8400,'-22'-15'416,"6"7"1,0-2 827,1 4 0,-1 4 0,-6 7 110,1 5 1,-4 10 0,-1 11-1,0 6 146,0 5 0,3 4 0,6 0-952,6 4 1,5 6 0,9 0-672,4 0 0,5-3 0,10-2-512,3-1 1,2-5-1,5-2-361,0-6 0,0-6 1,-1-11-900,-3-2 0,3-4 0,-4-7-331,0-4 0,-6-1 2226,-6-2 0,-4-10 0,0-2 0</inkml:trace>
  <inkml:trace contextRef="#ctx0" brushRef="#br1">2266 13704 8363,'-10'-10'887,"3"-1"0,1 2-169,3 2 1,1-3 55,-1 3 1,2 1 3311,1-1-3202,-5 5 0,4-2-259,-3 8 1,-1 3 0,1 6-55,-2 1 0,2 5 0,-2 0-122,2 4 1,-3 6-1,2 6-59,-1 4 1,-1 9 0,-4 6-162,6-23 1,0 1 0,-1 3-1,1 2 1,0 2 0,-1 0-137,1-1 0,0 1 0,1-2 0,1 0 0,0-2 1,0 0-235,0-3 0,1 0 0,0-2 1,0 0-1,2 20 0,0-10-477,0-8 1,0-10-1,0-5-1218,0-2 0,2-5-1226,1-7 1712,-2-2 1,4-2-1,-5-2-1210,0-5 2560,0-1 0,5-6 0,1-2 0</inkml:trace>
  <inkml:trace contextRef="#ctx0" brushRef="#br1">1989 13960 8333,'-21'-11'334,"4"2"0,3 2 1366,2 3 1,5 3 0,1 2 96,1 3 1,2 3-1,4 7-478,3 4 1,2 2 0,5 1-1034,4 0 1,1 2 0,7 0-586,1 2 0,4 4 0,2-5-781,-1 0 0,1 2 0,-2-1 1080,-1-1 0,-1-2 0,-5-1 0</inkml:trace>
  <inkml:trace contextRef="#ctx0" brushRef="#br1">2648 13673 8319,'-10'-28'0,"0"2"0,3 5 1388,4 0 0,2 8 3376,1 2-3330,0 8 0,0-1 1,0 9-1,0 7-409,0 8 0,1 6 0,1 7-208,2 2 0,3 3 1,-3 6-309,2 2 0,-2 4 0,2 6-506,-4-26 1,1 1-1,1 0 1,0 1-1,-1 2 1,0 0-81,0 1 1,0 1-1,1 0 1,0 1-1,-2 0 1,-1 1-107,1-1 1,-1 0 0,0-4 0,-1-1-1,0 28-496,0-4 1,0-9 0,0-5-2250,0-9 2352,0-11 1,1-11 0,2-9-246,0-4 1,9-4 0,-1-5-2025,0 1 0,6-2 2845,1-2 0,2-3 0,1-4 0</inkml:trace>
  <inkml:trace contextRef="#ctx0" brushRef="#br1">3085 13821 8340,'-5'-15'351,"4"3"0,-3-2 0,3 2 0,1 2 4806,0-1-3747,0 0 0,1 7 0,1 4-422,2 6 1,1 8-1,-2 3-291,4 4 1,2 3 0,-1 2-1,-1 2-378,1 1 0,2 5 0,2 3-252,2 1 1,-2-4-1,2 3-43,-2-1 1,-1-2 0,2 2-171,2 1 0,-1-8 1,-4 2-824,1-4 0,0-2-199,-1-4 1,1 0 0,0-4 9,-1-3 1,2-3 0,1-3 0,2-2-1163,2-1 0,-4-1 2320,1-4 0,3-5 0,-1-1 0</inkml:trace>
  <inkml:trace contextRef="#ctx0" brushRef="#br1">3563 13790 8350,'-15'-11'461,"4"0"0,-1 2 92,4 2 1,1 2 0,-4 5 454,1 0 0,-2 5 0,-2 3 0,-4 6 204,-2 7 1,-2 5 0,-3 8-647,-4 1 0,2 3 0,-1 4-456,-2 1 0,1 4 1,-1 3-340,2 2 0,4-4 0,0-1-218,6-4 0,-1-1 1,4-3-694,2-4 0,6-10 0,4-5-294,2-3 1,2-3 0,2-5-128,4-2 1561,3-2 0,10-10 0,2-1 0</inkml:trace>
  <inkml:trace contextRef="#ctx0" brushRef="#br1">3712 13641 8412,'0'-11'528,"0"4"875,0 0 0,1 4-673,3 0 1,1 8-1,3 5 493,-1 7 1,-3 8-1,1 4-256,0 5 0,2 4 0,-2 5 0,0 1 37,-1 2 1,0 6-1,-5 4-734,-3 0 0,-2-3 0,-5-2-438,-4-1 0,2-5 0,-4 0-169,-2-5 1,2-5 0,-1-5-1301,0-2 0,2-2 0,3 0-1528,5-5 0,3-6 3165,5-1 0,0-2 0,0-2 0</inkml:trace>
  <inkml:trace contextRef="#ctx0" brushRef="#br1">3999 14162 8179,'0'-11'0,"2"1"865,1-1 1,7 2 0,5 0 862,1 2 0,2 4 0,3-3-992,1 1 1,-1 1 0,1 4 0,2 0-726,1 0 1,-1 0 0,-6 0-400,0 0 1,-5 5 0,0 3-1504,-5 5 1,-3 0 1890,-5 5 0,-9 5 0,-3 4 0</inkml:trace>
  <inkml:trace contextRef="#ctx0" brushRef="#br1">4084 14481 16012,'11'0'3073,"0"-5"0,1 0-1571,2-1 0,2-4 0,4 3 1,-1-2-1335,-1-2 0,0 4 0,3 1-720,0 1 1,-3-2 0,-1 4-2451,-2 0 0,-1 2 3002,-3 1 0,-1 5 0,1 1 0</inkml:trace>
  <inkml:trace contextRef="#ctx0" brushRef="#br1">4935 13928 8347,'-10'0'378,"-1"0"0,0 0 0,1 0 5540,-1 0-3647,5 0 0,18 0-1511,9 0 0,9 0 1,-3 0-417,4 0 0,-2 0 0,8 0 1,0 0-628,2 0 1,-3 0 0,0 0-1324,-3 0 0,1 0 0,0 0-2642,1 0 4248,-9 5 0,4 1 0,-8 4 0</inkml:trace>
  <inkml:trace contextRef="#ctx0" brushRef="#br1">6233 13321 8419,'5'-16'382,"-4"0"1,2 6 1603,-1-1 1,-4 5-1064,-1 3 0,-8 3 1,-8 3-187,-4 4 1,-9 4-1,-7 2-565,-3 1 1,0 5 0,-1-2-146,1-1 0,-2 3 0,0-5 183,2-1 1,3-1 0,10-1 225,5-1 0,2-2-371,5-1 1,7-5 0,10 2-305,6-3 1,8-1 0,5 1 238,5 2 0,3 3 0,5 5 0</inkml:trace>
  <inkml:trace contextRef="#ctx0" brushRef="#br1">5744 13566 8232,'-11'-16'308,"5"0"0,3 6 1375,1-1 0,-1 0-377,-1 1 0,1 3 116,3-1-629,0 6 0,0-1 115,0 6 0,1-1 0,3 4-235,3-1 0,7 3 0,4-1-257,2 3 1,6 2 0,2 1-593,3 1 1,7 5 0,4 0-3,7 4 1,-1 1 0,0 4-1097,0 2 1,-3 1-1,-5 2-678,-1 2 0,-14-3 1,-4 1 410,-7-3 1,-8-7 1540,-2 2 0,-8 3 0,-2-1 0</inkml:trace>
  <inkml:trace contextRef="#ctx0" brushRef="#br1">6233 13821 8282,'-11'-10'146,"1"-1"0,-1 2 222,0 2 1,4 2 0,0 6 1022,-1 3 1,-5 6-1,-2 9-337,-2 5 1,-2 4 0,-4 8-662,-2 3 0,-5 4 0,2 6 0,13-23 0,-1 1-172,0 0 1,0 0-1,0 1 1,-1-1-205,-1-1 0,1 1 0,0 0 0,1 0 0,-2 1 0,1-1 0,2 0 1,0-1-23,-14 23 1,9-9 0,0-5-322,3-2 0,4-3 124,6-5 0,12-10 0,10-11 878,8-3 0,9-7 0,7-4-288,2-3 1,6-4 0,3 1-225,2 0 0,5 2 0,-2-3-400,-3 2 1,0 2 0,-6 4-1331,-1 2 0,-2 5 1,-5-2 1565,-6 3 0,-10 1 0,-7 0 0</inkml:trace>
  <inkml:trace contextRef="#ctx0" brushRef="#br1">6786 13641 8420,'0'-17'-101,"0"-3"1,0 2 0,1-1 0,3 0 0,2 2 402,0-2 1,2 2 0,-3 1 68,1 0 1,-4 6 0,3 4-1019,-1 1-104,-2 1 0,2 6 533,-4 1 0,-1 2 0,-1 3-189,-2-1 0,-1-3 312,2 3 664,2-5 162,-4 3 1,5-6-14,0-3 1,1 2-355,3-5 0,2 0-334,4-4 1,0 0 0,-2 2 36,-1 2 1,-3-3 13,3 3 0,-4-2 185,4-2 0,-4 1 36,0-1 0,-2 0 74,-1 1 0,0 3 0,-1 1 87,-2 1 0,2 0-441,-3 2 25,3 1 17,1-2 1,-1 4 314,-3 0 322,3 0-396,-4 0-4451,5 0 4053,0 4-651,0-2-705,0 2 725,0 1 0,0-3-764,0 6 1488,0-6 0,-5 7 0,0-3 0</inkml:trace>
  <inkml:trace contextRef="#ctx0" brushRef="#br1">6882 13545 8374,'0'-17'-105,"0"1"0,0 3 0,0-1 0,0-1 0,0 1 740,0 0 1,0 0-1,0 3 1,0 1 2985,0-1-2941,0 0 1,0 6 0,0 7 0,0 7-11,0 8 0,-1 8 1,-2 3-1,0 4-53,0 3 1,1 4 0,0 7-294,-2 4 0,-1 7 0,4-27 1,0 1-330,0 2 0,-2 0 0,0 3 1,-1-1-1,2 4 0,0 0-122,-1 2 0,0 0 1,1 0-1,0 1 1,-1-1-1,0-1-118,1 0 0,0-2 0,-2-2 1,0-2-1,2-2 0,0-1-930,-4 23 0,2-10 0,-2-9 111,2-2 1,-5-11 0,3-7-1929,1-5 2992,-5-8 0,4-2 0,-4-6 0</inkml:trace>
  <inkml:trace contextRef="#ctx0" brushRef="#br1">6914 13545 8430,'10'-32'632,"7"-2"1,4 3 47,6 7 1,4 4 0,1 8 412,0 3 1,0 5 0,-1 1 0,-3 4 146,-3 6 0,-4 2 0,-3 12-639,-4 1 1,-3 6 0,-4 2-438,-4 4 0,-8 1 0,-5 4-192,-7 1 0,-8 1 1,-3 1-511,-3-3 0,-1 1 1,-1-4-909,-2 2 1,-2-5-1,-2 0-357,4-3 1,5-8 0,3 1 1802,1-4 0,1-6 0,4 2 0</inkml:trace>
  <inkml:trace contextRef="#ctx0" brushRef="#br1">7648 13619 8259,'-6'-10'507,"-4"-1"1,3 2 996,-2 1 0,-3 5 1,-2 8-323,-4 5 1,-8 7 0,-5 8-1,-3 4-358,0 6 1,-3 2 0,3 6-449,3-1 0,2 5 1,7-1-315,6-1 0,7-2 0,6-1-557,2-3 1,7 1 0,3-6-242,4-3 1,10-1 0,-2-9-701,1-5 1,5 0-1,1-6 497,-1-4 0,0-3 0,-3-3 939,0 0 0,6-10 0,-3-2 0</inkml:trace>
  <inkml:trace contextRef="#ctx0" brushRef="#br1">7701 13821 8259,'0'-10'221,"5"-1"1,2 1 731,2-1 0,3 5 0,2 2 608,4 3 0,-2 7 0,1 5-648,-2 5 1,-1 6 0,-3 2-555,0 5 1,-4 2-1,-1 2-648,-2 2 1,-1-1 0,-7 4 0,-4 0-527,-5 0 0,-2-5 1,-4-1-285,1-6 0,1-5 1,-1-4 85,0-7 1,5-4 838,-1-6 0,3-6 0,4-4 296,3-7 1,8-8-1,4-3 207,5-3 1,0-4-1,5-2 80,1-1 1,1-1 137,1-3 1,0 0 0,1 5 0,-2 3 356,-2 5 1,-3 6-1,-4 2 1764,-1 6-1754,-4 8 1,-1 7 0,-5 8-436,0 5 1,0 5-1,0 7-579,0 3 0,0 3 1,1 1-948,3 0 0,0-1 0,5 0-203,-2-2 1,0 1 0,3-1-2195,1 1 3444,4 2 0,2-4 0,4-2 0</inkml:trace>
  <inkml:trace contextRef="#ctx0" brushRef="#br1">8211 14087 8263,'5'-10'41,"-3"-2"0,6-1 0,0-1 0,1 2 1495,2 4 0,0-2 0,-1 4-267,1 0 0,-4 2 0,-1 5 0,-1 4-246,-3 5 1,3 6 0,-2 5-564,0 0 0,-2 4 0,-2 1 0,-3 1-582,-3 3 0,-1-1 0,-1 0-765,2-4 0,0 1 0,-5 0-1003,-2 1 0,2-7 0,-2 1-3048,2-1 4938,2-4 0,-1-1 0,0-4 0</inkml:trace>
  <inkml:trace contextRef="#ctx0" brushRef="#br1">8392 13821 8480,'5'-10'209,"-3"-4"1,5-1 1605,2 2 1,-3 3 232,1 3 1,-5 4-1397,2 10 0,-3 2 1,-1 10-160,0 3 1,0-1 0,0 5-805,0 0 1,0-2 0,0 3-254,0-1 1,1 1 0,1-4-288,2-3 1,3-5 0,-2 2 105,1-2 0,1-5 1,3-7 78,1-2 0,0-6 0,-1-6 728,1-6 0,-1-3 0,1-2 0,-1-3 330,-3-3 0,2 0 1,-2 0 344,3-2 0,-1 4 0,-1 2-22,-1 1 1,-3 2 0,2 1 1233,-1 2-1164,-2 3 0,-3 10-581,0 5 0,0 6 0,0 8 15,0 4 1,0 2 0,0 2 231,0 3 0,1-1 1,2 4-26,0 2 0,1 2 0,-4 3-37,0 4 0,0 6 0,0 2 20,0 2 1,-5 2 0,-3 4-403,-5 2 1,0-1-1,-6-6-209,-4 0 1,1-5 0,-6 0-379,-2-5 1,-1-8 0,1-7 94,1-3 0,2-5 0,5-4 0,0-5-1448,6-4 1,3-3-853,2-1-1,2-1 2786,2-3 0,-3-2 0,4-4 0</inkml:trace>
  <inkml:trace contextRef="#ctx0" brushRef="#br1">8754 13683 8427,'0'-15'0,"3"3"0,2-2 0,1 2 0,-2 6 0,3 2 0,1 4 0,1 4 0,2 3 0,-2 8 0,-1 7 0,1 4 0,-2 6 1958,3 0 0,-1 4 0,-1 3 823,-1 3 0,-4 0 0,0 2-1903,-2 2 0,-1 1 0,-1 3-425,-2-4 0,-7-2 0,-5-3-380,-2-2 0,1-3 0,-2-8-105,4-3 0,-1-7 1,0-4-509,2-2 1,2-3-1970,0-2 1,4 1-1711,0-4 4219,0 4 0,-4-2 0,0 5 0</inkml:trace>
  <inkml:trace contextRef="#ctx0" brushRef="#br1">9477 13534 8233,'11'-42'327,"-1"1"1,1 6 0,0 8 0,-1 7 2764,1 5-2274,-5 8 0,-6 12 0,-8 10-123,-5 8 0,-5 9 0,-6 7-206,-1 2 0,-1 3 1,3 1-380,-2 1 0,0 7 0,5-2-348,2 0 1,-1-5 0,6 1-324,4 1 1,3-9 0,7-3 61,3-9 0,6-6 0,9-12-84,5-2 0,0-7 0,4-8 147,1-5 0,-3-5 0,1-6 356,-1 0 1,-8 0 0,1 6 188,-6 4 0,-1 2 0,-7 2 737,1-1-720,-4 5 1,3 2-423,-5 8 1,0 2 0,0 5-556,0-1 0,0 1 455,0 0 1,1-6 0,3-1 194,3-3 0,-1-6 0,1-2 295,1-2 1,0-7 0,1-1 377,-2-3 0,-1 2 1,2 0 619,-1-1 1,-1 3 0,2 0 286,-1 5 1,-3-1-1126,3 8 1,-4 8 0,3 10-58,-1 10 1,0 6 0,-2 7 208,4 5 1,-1 7-1,0 7 1,-1 3-13,-4-28 1,0 0 0,0 0 0,-2 1-323,0 3 1,-1 1-1,-1-1 1,-1 0-1,-3 0 1,-2 1 13,0-2 1,-3-1 0,-2 1-1,-3-1 1,-2 1 0,-1-1-196,0 0 1,-1 0-1,-3-6 1,-1-1-1,0 1 1,-2-2-1,0-3 1,-1-3 78,0-2 0,0-2 1,0 0-1,-2-3 1,-25 7-28,3-4 0,8-11 1,10-12 204,4-5 0,4-5 1,6-7-212,2-3 0,8-3 0,6-1-758,3 1 1,3-5-1,6-1-2001,6 0 0,6 1 2822,5-3 0,-1 2 0,8 0 0,5 1 0,3 1 0</inkml:trace>
  <inkml:trace contextRef="#ctx0" brushRef="#br1">10339 13204 8412,'-11'-10'146,"0"0"0,2 2 0,1 1 0,1-1 1069,-2-2 1,5 0 1011,0-1-1605,3 5 0,2 2 0,3 8 0,2 4 433,-1 5 1,4 4 0,-5 5-272,2 3 1,-3 2 0,0 6-384,-2 3 1,-1-2 0,0 5-821,0 1 1,-1 3-1,-2 2-560,-4 1 0,-3 0 0,0-5-877,-1-2 1,-3-3 1855,0-8 0,-5-2 0,2-4 0</inkml:trace>
  <inkml:trace contextRef="#ctx0" brushRef="#br1">10392 13098 8362,'16'-26'301,"5"5"1,-3-1 524,6 7 0,2 7 0,4 2 123,-2 1 1,-4 3 0,-1 6 0,-4 6 42,-5 3 0,-3 7 1,-4 0-622,-3 4 1,-8 2 0,-4-1-200,-5 3 0,-4-1 1,-5 2-462,-3 0 1,-1-2-1,-4 0-950,2-1 0,0-1 0,-4-3-36,0-1 0,5-1 1,2-2 1274,2-4 0,2-2 0,0-2 0</inkml:trace>
  <inkml:trace contextRef="#ctx0" brushRef="#br1">10690 13311 8498,'6'-5'-74,"-2"3"1,-4-5 1911,0-2-438,0 0 0,-8 3 1,-3 2-511,0 3 1,-6 7 0,1 5 0,-2 5-54,0 4 0,5 3 0,-1 2-655,2 3 1,3 4 0,2 2-489,3 2 0,4 3 40,4-4 0,3-1 0,7-5 0,5-5-796,4-6 0,5 0 0,2-7 19,-1-5 0,0-5 136,-4-5 0,0-3 0,-4-6 310,0-1 0,-4-5 1,-4 1-1,-5-1 597,-4 2 0,2-8 0,0 2 0</inkml:trace>
  <inkml:trace contextRef="#ctx0" brushRef="#br1">10860 13438 8367,'0'-10'0,"1"-1"0,1 1 464,2-1 0,1 4 0,-3 0 1662,2-2-1530,4 0 0,-6 3-358,5 2 1,-4 4-273,0 4 0,-2 2 60,-1 5 0,0-1-41,0 1 0,0-4 0,-1-1-3,-2-1 1,2-1 113,-3 0-200,3-3-527,1 4 81,0-5 427,0 5 1,1-4-53,3 2 449,-3-2-2,3 4 0,-4-2-139,0 4-72,0-5 15,0 3-2,5-5 0,-4 1 348,3 2 171,-3-1-345,-1 2-274,0-4-20,5-4 1,-4 1-46,3-4 171,-3 5 1,0-6 42,2 4 0,-1-1 106,1 2-173,-2 2 0,1-8 18,1 6 1,-2-2 32,3 1 1,-2 3-1,1-3 277,0-1 249,1 4-119,0-9-553,-2 9 11,7-9-498,-8 9 154,4-3-229,-5 4-505,0 0 1334,0 4 40,0-3 587,0 4 3416,0-5-4576,0 5-525,-5-4 399,4 4 80,-4-5 51,5 0 683,-4 0-432,2 0-305,-2 0-2370,4 0 2999,0-5 0,0 3 157,0-5 371,0 0 1,0-4 126,0 0 0,0 4-440,0 0 0,1 1 0,1-2-306,2 1 0,0 4 1,-1-1-23,0-1 0,2 4-25,-1-3 1,-2 2 0,5 0 91,1-2 1,2 2-53,0 5 1,0 0-1,-2 4-107,-1 1 0,-4 6 0,0 3 21,-2-1 1,-1 4 0,0-1 0,0 4-455,0 2 0,-2 1 0,-4-3-200,-5 2 1,-2 0 0,3-5-326,-1-2 0,4-4 1,0-6-237,-1-1 0,-1-6 850,2-1 0,3-4 0,4-7 70,0 0 0,4-4 0,3-3 80,3-2 1,1-1 0,0 1 132,4 2 0,-4-2 1,4 2-1,-4-1 321,0 2 1,3-4-1,0 5 499,-1-1 0,-4 2 0,-3 4 1037,-2 1-558,5 4 1,-8 2-573,2 8 0,-3 5 0,-2 7-413,-2 0 1,1 2 0,3 3-761,0 1 0,0-1 0,0 0 1,1 0-468,3 1 0,-2-1 0,5 0-1289,1 0 0,2 0 0,0-3 2193,1 0 0,4-5 0,2 3 0</inkml:trace>
  <inkml:trace contextRef="#ctx0" brushRef="#br1">11317 13502 8367,'-6'-4'0,"-2"1"3966,5-4-2825,-1 5 0,4 2 1,0 7-173,0 2 0,1 5 0,2 2-484,0 0 0,2 2 0,-3 3-747,2 1 1,-1-1-1,-3 0-884,0 1 1,-1-1 0,-2 0 1145,-5 0 0,-1 5 0,-2 2 0</inkml:trace>
  <inkml:trace contextRef="#ctx0" brushRef="#br1">11424 13343 8495,'0'-11'1741,"0"5"1,1 3 104,2 6 0,0 4 0,4 6-1627,1 1 0,5 5 1,1-2-304,-1-1 0,0 3 0,0-3-789,1 0 0,1-3 0,-5 1-699,1-2 1,3-6 657,0-2 0,-3-3 0,-5-2 858,-1-3 1,-2-5-1,-3-7 160,0 0 1,0-2 0,0-3 477,0 0 1,0 0 0,0 4 1361,0 2 0,0 4-551,0 0 1,1 6-1099,3 5 1,-2 7 0,4 10 139,-1 4 0,2 8 0,-2-1 106,1 3 1,-4 4-1,1 3-267,-1 3 0,-4 0 0,-2 5-910,-7-3 0,-5 0 1,-10 0-689,-6-1 1,0-4 0,-4-5-4325,3-7 5457,1-1 1,0-13-1,0 3 1</inkml:trace>
  <inkml:trace contextRef="#ctx0" brushRef="#br1">11838 13162 8314,'5'-17'0,"1"2"0,5 5 1362,-1 3 0,5 5 1,0 9-51,1 7 0,-3 10 1,0 5-57,-4 6 1,0 4-1,-3 6-555,0 1 1,-1 1 0,-5-2-126,0 1 1,-5 5 0,-3-3-954,-5 1 1,-4 2-1,-5-4-2495,-3 1 1,-7-1 2871,13-23 0,-1 1 0,-1 0 0,1 0 0,-2 1 0,1 1 0</inkml:trace>
  <inkml:trace contextRef="#ctx0" brushRef="#br1">10488 14173 8300,'-16'-5'576,"4"2"1,-2-4 807,2-1 0,9 0 0,5 1-354,8 3 1,9 3 0,2 0-430,6-3 1,10 2 0,5-4-247,7 1 1,5-3 0,-24 4 0,0 1-153,3-1 1,2-2 0,4-1 0,1-1 0,3 0-1,0 0-120,2-1 1,1 1 0,3-2 0,-1 1 0,-2 2-1,-1 0 238,1 0 1,-1 1 0,1 0 0,-1 0-1,-2 1 1,-1-1-32,-1 1 0,0 0 0,-1 1 0,0 1 1,-6 0-1,-2 0-196,0 0 0,-1 1 0,-1 0 1,0 1-1,20 1 0,-10 0-166,-8 0 0,-11 0-214,-7 0-312,-7 0 1,-3 4-1072,-8 3 1,-5 6 0,-6 2-1107,-2-2 0,3 3 2775,-4 2 0,0 2 0,-3 1 0</inkml:trace>
  <inkml:trace contextRef="#ctx0" brushRef="#br1">10956 14566 8282,'0'-26'729,"0"7"0,0-1 518,0 4 1,-2 2-1,0 3 1995,-1 0-2328,-1 5 0,5 8 0,2 8 1,1 7 244,2 3 1,1 6 0,4 2-810,0 3 0,-1 2 0,1 2-1036,-1 4 1,-2-1 0,-3 0-318,0-1 0,-1 2 0,-4-1-699,0 3 0,-6-6 1702,-5 5 0,-4-6 0,-6-2 0</inkml:trace>
  <inkml:trace contextRef="#ctx0" brushRef="#br1">10860 14481 8282,'26'-32'0,"2"1"0,8 4 1116,3 6 1,2 2 0,2 7 459,-1 3 1,-3 5-1,-1 2-547,-1 4 0,-3 4 1,-6 6 191,-3 2 0,-8 3 0,-7 4-342,-5 0 1,-6 4 0,-6 0-764,-7-1 0,-8 3 1,-5 1-963,-5 3 1,-7 1 0,1-1-90,1-3 0,-5 2 0,4-4-739,1 1 0,-4 0 1413,6 1 0,-1-2 0,5-4 0</inkml:trace>
  <inkml:trace contextRef="#ctx0" brushRef="#br1">11275 14715 8272,'10'-20'216,"0"7"0,-2-5 498,-1 5 1,-1 6 1153,1 0 1,-2 6 0,-5 1 0,-1 7-554,-3 6 0,-2 4 0,-4 4-849,-1 0 1,2 1-333,1-1 1,0 0 0,5 2 0,0-1-384,2-1 1,1 3 0,0-8-137,0 1 0,5 2 1,3-5-558,5-1 1,5-6 0,5-3-127,2-3 1,5-2-1,-2-3-255,3-3 0,-3-4 0,-2-2 1323,-3-1 0,0-5 0,-6 3 0</inkml:trace>
  <inkml:trace contextRef="#ctx0" brushRef="#br1">11413 14630 8309,'4'-14'110,"0"0"0,2 1 0,2 1 1,2 1 695,1 1 0,-1-1 1,2 2-1,1 0 280,1 2 1,2 5-1,-2-2 1,2 3-250,1 1 0,-2 5 1,-4 3-257,-1 5 0,-2 4 1,-3 4-371,0 0 1,-1 0 0,-5 2 0,-3 1-433,-3 0 0,-3 5 1,-1-4-798,-4-2 1,2-4 0,-4-1-367,-2 1 1,2-4 0,1-2 342,0-5 0,2-3 757,4-5 0,4-5 0,2-3 168,3-5 1,6-3 0,2-6 122,2 1 0,3-4 0,1-1 277,1-1 1,4 3-1,-3-2 340,2 0 1,-4 4 0,1-3 19,-2 3 0,-2 5 0,1 3 1247,0 2 0,-4 3-1124,0 2 0,-5 7 0,2 8-184,-3 5 1,3 0 0,0 5-241,2 0 1,-2 6 0,3 1-248,1-1 1,5-2 0,1-1-1267,-1 1 0,-1-2 0,-1-1 1170,-1-2 0,1-4 0,0 3 0</inkml:trace>
  <inkml:trace contextRef="#ctx0" brushRef="#br1">11945 14375 8381,'6'0'460,"3"0"0,-2 0 804,3 0 1,4 6-1,0 4 2012,-1 7 1,0 4 0,0 4-1362,1 3 1,-1 8 0,-6 4-1957,-3 5 1,-4 5 40,-4 6 0,-2-22 0,-3 1 0,-2 3 0,0 0 0</inkml:trace>
  <inkml:trace contextRef="#ctx0" brushRef="#br1">9509 1021 8225,'-16'-4'84,"1"-3"0,4 1 0,0 0 0,0 1 480,1 3 0,2-3 0,1 1 0,-1 1 929,-1-2 0,-2 4 318,0-3-659,1 3-958,4 1 0,6 0 0,7 0 0,4-1 55,3-2 1,6 1-124,5-1 1,4-2-1,0 0 1,3-1-130,3-2 1,3 2-1,4 0 1,1 0-227,-1 1 1,1-1-98,0-2 0,-6 4 1,-2 4-1,-7 0-364,-7 0 0,-1 0 100,-5 0 0,-6 1 1,-5 2-293,-3 5 0,-2-2 218,-3 1 0,-2-4 0,-5 3-931,1-1 1595,-1 3 0,1-7 0,-1 4 0</inkml:trace>
  <inkml:trace contextRef="#ctx0" brushRef="#br1">9818 745 8258,'0'-17'57,"0"-2"1,0 4 0,0 0 879,0-1 1,3 1 1238,1 1-1469,-1 7 0,-3-5-264,0 12 1,-5 2 0,-2 9-120,-2-1 0,1 6 1,-2 2-51,-2 2 0,-1 2 1,3 3-113,-1 3 1,0 3 0,1 1-24,-1 0 1,-2 0 0,1 1 0,3 1 10,-1 2 0,2-1-119,1-3 1,2-5 0,5-2-1,0-3 62,0 0 0,0-6-278,0-1 1,0-4 0,2-1-472,1-3-442,-2-2 1,9-5-163,-3 0 1,2-2 290,2-1 0,-2 1 1,0-4-1297,-2 1 2265,-5-3 0,8 2 0,-5-5 0</inkml:trace>
  <inkml:trace contextRef="#ctx0" brushRef="#br1">9562 894 8258,'-16'-16'-13,"-4"1"260,2-3 1,3-1 0,0 5 0,4 1 539,0 1 0,0 5 0,1 1 1,0 0 1155,3 1-1261,2 2 1,5 0 0,0 6 208,0 4 1,5 3-527,2 0 1,6 2 0,3 1 0,1 1 227,6-1 1,-1 0-430,7 2 0,-1-4 1,4 5-1,0-2-39,0 0 1,3 2-494,1-2 1,0-1-1,-2 3 1,2 0-355,-2-3 0,-2-2 56,-4 0 1,-2 0 0,-5-1 0,-4 0-1298,-3-3 1,-5 1 893,-2-4 0,-5 0 1069,2 0 0,-3 2 0,-1 5 0</inkml:trace>
  <inkml:trace contextRef="#ctx0" brushRef="#br1">10073 766 8286,'0'-11'41,"0"1"400,0-1 1,0 4 435,0 0 0,-1 5 0,-2-1-335,0 6 1,-4 3-1,1 5-320,-4 4 0,2 1 1,-7 7 0,-1 1 0,0 4 1,-6 3-139,1 1 0,0-3 0,0-1 64,-1 2 0,1 0 0,0 1-96,0-2 0,3-3 0,1-5-69,2 0 1,1-1 0,3-2-329,0-4 1,6-6-934,1 0 8,-2-1 0,6-1 226,0-3 1,0-3 1042,4-3 0,2-3 0,-1-5 0</inkml:trace>
  <inkml:trace contextRef="#ctx0" brushRef="#br1">9647 755 8384,'-3'-27'445,"-1"2"0,1 7 1,3 0-1,0 0 665,0 1 1,0 2-396,0 4 1,3 4-1,2 1 445,1 2 1,1 0-669,4 4 1,-4 1 0,-1 3 0,-2 3 400,-1 2 0,1 7-578,0 2 0,3 3 0,-2 4 0,0 3 92,-1 3 1,5 1-257,-2 0 1,-1 3 0,-1 3 0,1 1 78,0 1 1,-2 3-176,3-8 0,-5 4 0,2-2 0,-3-1 248,-1 1 1,0-6-128,0-6 0,0-4 1,0-3-1,0-4 139,0-2-513,0-6 1,1-2 0,2-5-712,0-2 1,7 0-2000,0-4 1,2 0 2907,6-4 0,4 1 0,5-1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10871 6118 8560,'-11'-21'-33,"0"3"1,1 1 0,-1 3 0,0 4 0,1 3-138,-1 2 0,4 1 0,0 4 437,-1 0 0,4 0 0,6 0-10,11 0 0,11-6 1,16-3-1,11-6-117,-21 5 0,2-1 0,6 2 0,2-2 1,4-2-1,3-2-81,2 0 0,2 0 1,3 0-1,2 1 0,2-1 1,1 1-1,-3 2 1,0 1-214,-1 1 1,-1 1 0,-5 1 0,-1 2 0,-2 2-1,0 1 71,-2 1 0,-1 0 0,-4 1 0,-2 1 1,-1 0-1,-1 0-34,-1 0 1,-2 0-1,23 3 1,-7 2-239,-7 1 0,-9-2 0,-8 3-45,-5 1 1,-9 3 0,-6 2-98,-3 1 0,-10 8 0,-7 1 497,-6 3 0,-10 7 0,-1 5 0,-4 4 0</inkml:trace>
  <inkml:trace contextRef="#ctx0" brushRef="#br0">11573 6267 8560,'-55'0'-576,"1"0"0,10-1 817,3-3 0,6 2 1,4-4 758,5 1 1,11 1-668,5 0 0,7 3 0,5-3-84,7 3 0,9-2 0,10-2 0,10-1-46,9-2 1,6-2-1,-22 5 1,0 0-145,-1-1 0,0 1 1,1 0-1,1-1 0,0 1 1,1 0-177,-2-1 0,0 1 1,1 0-1,0 1 1,1-1-1,-1 1-96,0 0 1,-1 1 0,27 1 0,1-2-266,-1 3 1,2 2 0,-4 3-264,-4 3 1,-8 7 740,-5 4 0,-2-2 0,1 4 0,-5 6 0,-2 9 0,-3 5 0</inkml:trace>
  <inkml:trace contextRef="#ctx0" brushRef="#br0">17625 6331 19464,'4'-21'-562,"2"4"0,5 3 0,1 2 1,2 3-1,5 0 1283,5 2 1,-1 5 0,7-2-382,3 3 1,5 2 0,9 2-199,6 0 0,1 4 1,-24-5-1,1 0 0,-1 0 1,1-1 2,0 2 0,1-1 0,0-1 0,0 0 0,-1 2 0,0 0-45,0 0 1,-1-1 0,26 3 0,-6-2-158,-4 4 1,-2-1 0,-4 1-405,-5 2 0,-5-3 1,-11 1-4,-1 1 1,-9 0 0,0 1-319,-3-2 0,-7 0 0,-8 3 225,-8 1 0,-5 0 0,-11-1 301,-3 1 1,-2-2-1,-5 0 213,-3-2 1,-2-4 0,-1 3 393,3-1 1,3-1 0,4-4 259,4 0 1,0 0-1,7 0-124,8 0 0,7-5 1,7-2 38,6-3 1,7 0 0,11-1 844,7 0 0,9 4-1057,5 0 1,7 5 0,2-3 0,2 2-431,0-1 0,-4 0 1,2 6-309,-1 1 0,3 3 0,-5 6-231,-4 2 1,-4-1-1,-10 5-719,-6 1 1170,-4 6 0,-11 2 0,-1 5 0</inkml:trace>
  <inkml:trace contextRef="#ctx0" brushRef="#br0">2861 2298 22956,'-16'-10'-968,"-4"-1"0,3 2 1,-1 1-1,2 4 448,0-1 0,1 4 1,2-3-1,-1 2 517,1-2 1,1-2-1,1-3 76,1 2 1,3-3-1,1 3-147,1-2 0,0-2-191,2 1 0,2 2-156,-3 1-494,3 5 0,2-3 1066,3 5 1,1 0 0,6 0-111,0 0 1,4 0 0,4 0-1,5-1 253,4-2 1,4 0 66,3-4 1,3 4-1,6-5-136,2 0 1,7 0 0,-23 4 0,0 0-1,3 0 1,-1 1-4,4-2 1,-1 1 0,1 2 0,1 0 0,3 0 0,2 0-128,1 1 1,1 1-1,-4 0 1,0 0 0,1 0-1,-1 0 31,-1 0 0,-1 0 0,-1 2 0,0 1 0,-1 0 0,0 1-252,-1 0 0,1 1 0,-5 0 0,-1 1 77,0-1 0,0 0 1,21 6-1,-5 0 0,-2-2-67,-2-2 1,-4 1 0,-2-4 150,-3-2 1,-5-2 0,-1-3 176,-1-4 1,-4-3 0,-5 0 65,2-1 0,-3-1 0,-2-1-102,-2-1 0,-3 0-1046,-2 3 727,3 5 0,-9 3 0,2 7 1,-1 7-1946,-2 6 1964,-5 7 0,-11 8 1,-6 6-1</inkml:trace>
  <inkml:trace contextRef="#ctx0" brushRef="#br0">12019 8416 25551,'-15'-9'-862,"-2"1"0,-3-9 0,3 2 0,1 0 0,2 1 547,0 0 1,0 1 0,4 5 0,2 2 254,1 1 0,1 0 1,-2 3 1180,1-1-928,4-1-294,-2 4 0,7 1 7,1 3 1,3 0 0,5 5-110,-1-2 1,6-4 0,0 3 436,1-1 1,4 0 0,0-3 187,7 2 0,2-1 0,3-3-132,3 0 1,6 0 0,9 0 0,6-1-203,-26-1 1,2 0 0,1 1-1,0 0 1,3-2 0,1 0 47,-1 1 1,0-1 0,1 0 0,0-1 0,1 2 0,0 0-100,2-1 0,-1 0 1,0 1-1,0 1 0,-1 0 1,0-1 170,-1 1 1,-1 1 0,0 0 0,-1 0 0,1 0 0,0 0-82,0 0 1,0 0-1,-3-2 1,1 0-1,2 0 1,0 1-1,0-1 1,1 1-11,0 1 1,0-1 0,1-1 0,0 0 0,3 0 0,0 0-65,1-1 1,1 0 0,2 2 0,0-1 0,-1 0 0,1 0-32,-1-1 0,1 1 0,1 1 0,0 0 0,-1-2 0,-1 0 4,1 0 1,-1 1-1,0 0 1,-1 0-1,-2 2 1,-1 0-11,0 1 0,-1-2 0,-1 0 0,-1-1 0,1 0 0,0 0 0,-1 1 0,-1 0 3,-2 0 0,0 1 0,-2 0 0,-1 0 0,28 0 0,-3 0 1,-2 0 0,-9 0-9,-7 0 1,-6 3 0,-5 1-47,-3-2 1,-8 1 0,-5-1-237,-4 2 0,-7-1 221,-1-3 0,-8 0 0,-9 1-91,-3 3 1,0-2 0,-7 5 15,1 2 0,2 0 0,5 0-654,2-1 0,4 5 1,0-3 778,4 2 0,5 5 0,4-1 0</inkml:trace>
  <inkml:trace contextRef="#ctx0" brushRef="#br0">17795 8491 27327,'-11'-5'-1380,"1"-1"1,-1-4 0,0-1-1,0 0 1,-2 1 2031,-2-1 0,-2 0 0,1-1-673,0-2 0,2 2 0,-2-2 0,3 2-76,4 2 1,2 3-1,-2 1-53,2 1 283,5 2 1,-2 6 0,8 2 28,3 1 0,7-3 0,5 4-225,5 2 1,8-3 0,9-1 0,7 1 278,9 0 0,-25-3 1,0 0-1,3 1 1,2-1-24,3-1 1,2 0 0,6 0-1,2 1 1,5-1 0,1 0-236,3 1 1,0 0 0,-18-2 0,0 0-1,0 0 1,2 0 0,0 1 0,0-1 176,0 1 0,1 0 0,0-1 0,0 0 1,-1-1-1,1 1 0,0 1 0,-1 1 1,0-1-12,-2 1 1,-1 0 0,0 0-1,16 1 1,0 0 0,-4 0-1,-1 0-147,-1 0 1,-1-1-1,-2 1 1,-1 0-1,-2 1 1,-3 0 139,-3 0 0,-1 1 1,-4-1-1,-1-1 1,25 5-119,-8-2 1,-5-1 0,-7 2-1,-8-2-307,-6-2 1,-9 6 0,-1-1-832,-5 4 1,-3 6-1,-5 0 1139,0 5 0,-4 1 0,1 7 0,-1 2 0</inkml:trace>
  <inkml:trace contextRef="#ctx0" brushRef="#br0">2149 9150 16724,'-43'-9'-585,"2"-2"0,3-6 0,7 2 836,9 4 0,12 5 1,13 2-29,6 3 1,9 1-1,1 0-277,4 0 1,4-5-1,7-1 307,1 0 1,6-7 0,7 3-1,1-2-17,6 0 1,0 2 0,-24 4 0,1 0-146,0-1 1,1-1 0,2 2-1,1-1 1,-1-1 0,-1 0-73,1 0 1,0 1-1,2-2 1,-1 0-1,-1 1 1,0 2 89,0-1 1,0 1 0,-3 0 0,0 0 0,24-4-81,-1 3 0,-7 3 0,-4 4-378,-7 0 1,-8 0 0,-11 0-13,-4 0 1,-3 4 0,-4 3-315,-4 3 0,-4 0 1,-6 1 516,-7 0 1,-14 1 0,-8 1 83,-4 1 1,-7 3 0,-4-1 78,-5 0 0,27-7 1,-2-1-1,-2 1 1,-1 1-49,-2-1 1,1 0-1,0-2 1,1 0-1,0 1 1,1 0 102,0 0 1,1 0 0,-2-1-1,0 0 1,1-2 0,0-1 168,2 0 1,0-1 0,-21 3 0,13-3 630,9 0 1,17 1 113,10-4 1,16 0-830,11 0 0,7 0 0,6-1 54,5-3 0,6 2 0,5-5 0,0-2 33,0 0 1,-1-2-1,-2 2-264,-4 2 1,-4-2-1,-1 6-277,-2 1 1,-3 0-1,1 4-966,-5 1 1275,-7 8 0,1 2 0,-5 7 0,0 3 0,0 5 0,1 0 0</inkml:trace>
  <inkml:trace contextRef="#ctx0" brushRef="#br0">19390 1319 13899,'-21'-21'-2353,"9"1"2885,5 2 1,6 8-1,3 7 242,2 6 1,4-1-1,-2 5 1,1 3-369,0 3 1,-3-2 0,2 5-303,-2-1 1,4-2-1,-5 4 1,-1-2-211,0-2 1,-2 2-1,0 0 162,0-2 1,0-2 0,-2 0 38,-1 0 0,-4-5 288,-7-3 0,5-3 0,-1-3-132,0-4 1,6-11 0,0-5-182,3-3 1,2 1 0,4-2 60,5 1 1,9 1-1,8 4 128,4 0 1,-1 6-1,6 4-224,1 6 0,-5 10 0,0 6-426,-6 5 0,-8 9 1,-5 4 132,-5 6 0,-9-1 0,-10 4 431,-6-1 1,-9-2-1,-4-4 873,-5-3 1,-4-2 0,4-6-413,1-2 1,2-7-1,3-8-168,5-2 0,2-7 0,5-4-322,2-7 0,8-4 1,5-4-167,4-3 1,9 1-1,8-1 1,5 2-302,4 3 0,3 1 0,1 5 128,-1 2 1,0 5-1,-2 3-36,-5 3 1,-7 9 0,-8 7 349,-7 8 0,-13 7 0,-12 7 397,-7 2 0,-7-2 1,-7-4 393,-2-2 1,3-8 0,-4-1 321,4-6 0,6-5 0,6-10-1232,9-5 0,7-6 0,7-12 0,5-3 0,16 0 0,9 0-1078,10-1 0,6 7 0,6 6-975,2 6 1,1 8 2028,3 9 0,2 9 1,-4 12-1</inkml:trace>
  <inkml:trace contextRef="#ctx0" brushRef="#br0">19337 1915 8504,'0'-7'-500,"0"0"0,0-1 500,0-2 0,0 3-259,0 0 1,0 4 0,1-3 580,3 1 1,-3-3-7,3 1 1,-2 2 264,2 1-278,-3-2-195,3 5-49,-4-4 1146,0 5-1024,-4 5 0,1-4 63,-4 3 0,0 1 1,-3-1 30,-1 2 1,0-2 0,-1 4-164,-2 4 1,-1 0 0,-5 5 12,-1 2 0,2 1 0,-7 3-110,0 2 1,2-2 0,-4 6 116,-2 0 0,-1-1 1,1-1-35,1-1 0,0-1 0,4-5 30,1-3 0,2 2 1,2-4-98,2-2 1,-1-3 0,5-2-25,1 0 0,5-6-102,1 1-282,4-1 38,-2-2 0,7 0-318,1 0 1,3 0-1,5 0-290,-1 0 947,1 0 0,4 4 0,2 2 0</inkml:trace>
  <inkml:trace contextRef="#ctx0" brushRef="#br0">18433 2660 8420,'-11'0'-152,"-3"-5"1,0-1-1,1-1 1,1 0-1,3-1 562,2-2 0,-2 3 0,6 0-60,1-1 0,-3-1 528,1-2-542,1 0 0,3 7-25,0 4 1,0 4-1,0 7 45,0 0 1,0 4-1,0 3-30,0 2 1,-4 6 0,1 2-251,0 3 1,2-3 0,1 1-108,0 0 0,1 2 0,2 0 0,0-3-274,0-3 1,-1-3 0,0 1-138,2 2 1,1-8 20,-2 1 1,-1-5-806,6-2 1,-5-5 1225,4-3 0,0-6 0,4-3 0</inkml:trace>
  <inkml:trace contextRef="#ctx0" brushRef="#br0">18305 2554 13386,'-10'-26'-321,"4"3"1,4 0 716,4 4 0,4 1 0,6 6 151,2 3 1,-1 1-1,5 1 1,0 3-104,3-1 0,5 4 0,2-3-461,3 3 0,1 1 0,-1 0-254,1 0 0,0 0 0,0 1-51,0 3 0,-1-3 0,-2 4 73,0-1 1,-4-1 0,1 4 91,-4 1 1,0-2 0,-7 1 35,-2 1 1,2 2 0,-2 0 2,-4 1 0,1 1 1,-7 1 376,0 1 1,-2 4-1,-1-3 157,0 2 0,0 1 1,-1 3-4,-3 0 1,-2 4 0,-3 0-127,2-2 1,-3 1-245,3 1 1,-2-1 0,-2 3 0,1 0 125,-1 0 0,3-3 1,-2 1 85,-2-3 0,-4 3 1,0 0-45,0-2 0,2-4 1,-4-1-216,-1 1 1,-5 0 0,0-1-96,0-4 0,0-2 0,1-3-235,-2-2 1,0-2 0,4-5-67,0 0 1,4-1 0,4-3-649,5-3 1,3-6 982,5-1 0,9-5 1,3 2-1</inkml:trace>
  <inkml:trace contextRef="#ctx0" brushRef="#br0">19741 1958 8586,'-10'-22'11,"3"6"0,1 1 0,0 0 0,1 1 0,0 1 483,3 1 0,1 2 0,1-1 238,0 0 0,0 1 1101,0-1-1580,0 5 1,5 6 0,0 7-60,1 3 1,4 5 0,-3 3 43,2 2 1,3 6 0,2 2-154,4 3 0,2 2 0,1 2-491,1 0 1,4 0-1,2-3 36,3 0 1,1-3-1,0-2 70,0-1 1,-1-2 0,0-7-18,-2-3 1,-8-2-1,-7-1 35,-2 0 0,-5-6 1,-1 0-89,-1 0 1,-2-3-711,-3 5 1080,0-4 0,-5 11 0,-1-2 0</inkml:trace>
  <inkml:trace contextRef="#ctx0" brushRef="#br0">20231 2522 8553,'-5'-16'1123,"0"1"0,-2-3 154,4 4 1,5 8-945,1 6 0,6 6 0,-3 8-219,0 4 1,-1 3 0,-2 4-291,0 3 1,1 3 0,-3 2 0,1 2-9,2 0 1,0 2 0,-4-2-265,0 4 1,0 0 0,0 1-103,0 1 1,-4-2 0,0-9-46,2-1 1,2-3 0,2-6-736,2-2 1330,4-3 0,-2-9 0,5-1 0</inkml:trace>
  <inkml:trace contextRef="#ctx0" brushRef="#br0">20231 2586 8543,'-17'-28'976,"6"0"1,8 6-346,2 1 1,7 4 0,5-1 0,8 3-822,5-1 1,6 3 0,-2-3 25,3 0 0,5 2 0,3 3-346,3 1 1,0 0 0,0 3 194,-3 4 1,-3 2 0,-5 2-49,-3 2 1,-6 7-1,-8 5 284,-2 2 0,-7 0 0,-1 5 440,-3-1 0,-6 0 1,-2 0 548,-2 1 1,-2-1-1,1 0-166,-1 1 1,4-1 0,0 0-91,-1 0 1,3 1 0,1-1-618,3 0 1,2 2-1,4 0-236,6 2 1,0 0 0,8-4-195,4 1 1,-1-1 0,5 0-415,-1 0 1,-1 0 0,-5-3 224,-2 0 1,-3-4 0,-5 4 473,-3 1 1,-8 1 0,-10 1 667,-5 1 0,-10-1 0,-5-1 69,-3-2 1,-5-3 0,2-4 131,-1-1 0,0 0 0,-1-2-495,4-1 1,3-4 0,4 0-771,3-2 504,7-5 0,3-2 0,4-5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4361 6576 15765,'-6'-21'-1700,"1"4"0,2 1 1319,-1 1 0,2 8 0,5-1 726,5 2 1,5 3 0,1-3-1,0 1-34,1-1 0,3 0 1,6-3-1,2 4-139,1 0 0,2-2 0,8 2-167,6-1 0,5 3 0,9-5 1,-27 5-1,1-1 12,2 1 0,0 0 1,3-1-1,-1-1 1,3 1-1,0 1-104,-1-2 1,0 0-1,2 0 1,-1 0 0,-3-1-1,0 1 246,0 0 0,0-1 1,-1 0-1,0-2 1,-3 1-1,-2 0 275,25-6 1,-5 2-1,-14 3-502,-5 1 1,-4 5 0,-8-1-22,-4 6 89,-7 3 0,3 4 0,-4 1 0</inkml:trace>
  <inkml:trace contextRef="#ctx0" brushRef="#br0">11126 7938 19300,'-17'-16'-2045,"3"1"1,6-3-1740,1 4 2709,4 2 987,-1 11 1,8-3 483,3 8 0,-1-3 0,1-1 66,2 0 0,0 0 1,3 0-204,2 0 0,3 0 1,4 0-213,0 0 1,5 0 0,4 0 243,4 0 1,6 0 0,10-1-76,7-3 0,-26 3 0,0 0 1,3-2-1,0 0-36,1 1 1,1-1-1,1 1 1,0 0 0,1 0-1,0 1-67,-1-1 1,0 1-1,-1-1 1,-1 0-1,24 2-104,-6 0 1,-1 0-10,-6 0 0,0 0 0,-5 2 0,-6 6 0,-4 3 0</inkml:trace>
  <inkml:trace contextRef="#ctx0" brushRef="#br0">10392 10672 23192,'-7'-9'-6186,"0"0"5669,-2 2 0,4 1 1,-3-2-1,1 1 626,1-1 1,-2 2 0,3 0-1,0 0 71,-4 0 1,3 0 0,0-2-176,2 1 0,-5 3 397,2-3 1,1 4-48,-1-5-893,5 6 1,7-3 0,10 5 1049,8 0 0,10 4 0,12-1-273,10 0 1,-23-2 0,1-1-1,6 0 1,1 0 0,3 0 0,2 0 134,3 0 1,2 0-1,2-2 1,2 0-350,4 1 1,1-1-1,-19 0 1,1-1-1,-1 1 1,19 0-1,0 0 1,-3 1-1,0-1 150,-3-1 1,-2 1 0,-2 1-1,-1 1 1,-2-2 0,0 0-146,-1 1 1,-1 1 0,-6 0 0,0 0 0,-5 0 0,0 1-432,22 3 0,-7 2 401,-9 4 0,-2 3 0,-1-2 0,2-3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definitions>
  <inkml:trace contextRef="#ctx0" brushRef="#br0">2351 8661 20768,'-26'-11'-736,"4"2"1,1 1 0,5 2 0,1 1 0,1 3 848,1 0 0,-2 2 0,1 0 1,1 0-1,1 0 741,1 0 1,-3 0 668,0 0-1403,4 0 0,10 0 0,9 0 1,4 0 138,4 0 1,9 0 0,5 0-1,6 0 11,4 0 0,4-3 1,9-2-122,3-1 0,0 3 0,-26-1 0,0 1-36,2-2 0,-1 1 0,4 1 0,1 0 0,-1 0 0,1-1-45,1 0 1,1 0-1,-2 0 1,-1 0-1,-3 0 1,0 0-124,-2 0 1,0 0 0,23 2 0,-7-3 0,-4 2-285,-9-1 0,-10 1 0,-10 4-330,-2 2 1,-3 0-156,-2 4 1,-4 0 0,-9 4 463,-5-1 1,-10 4 0,-2 1 0,-4-1 73,-6 1 1,-4-2 0,-8 5 358,-4 1 0,-2-3 1,22-7-1,-1-1-98,-28 7 1,27-6 0,1 0 0,-1-2-1,0 0 102,-2 0 0,0-1 1,3 0-1,0 0 1,-1-1-1,0 1 170,-28 4 1,9-4 0,1-1 0,6-1 1866,8-1-581,9 1 1,16-4-967,10 0 1,10 0 0,9 0-287,4 0 1,7-2-1,8 0 1,5-3-29,5-1 1,1-1-1,6-2-12,1 2 0,-1-3 0,2 3-252,-3-2 1,-2-1 0,-2 2 0,-4 2-841,-3 1 1,-6 2-240,-5 3 1,-10 6 1089,-7 4 0,-8 2 0,-4 8 0,-2 6 0,-1 6 0</inkml:trace>
  <inkml:trace contextRef="#ctx0" brushRef="#br0">12796 9725 27483,'-7'-6'-3328,"1"1"0,0 2 2176,0-1 0,0 0 1282,-1 0 1,1 3 0,4-4-678,-2 0 1,2 4 829,5-2 0,1 1 0,5 2 90,3 0 0,1 0 0,-1 0-62,2 0 1,3 0-1,5 0-370,3 0 1,-1 0 0,5 0 436,4 0 1,5 0 0,8 0-98,4 0 0,6 0 0,-25 0 1,0 0-105,2 1 0,0-2 0,2 0 0,1-1 0,2 0 0,1 0 65,0 1 1,0 0-1,0-1 1,1-1-1,-2 1 1,1 1-96,0-1 0,0 1 0,0 0 1,0 0-1,-2 0 0,-1 0-58,0-1 1,-1 0 0,-1 0 0,-1 1 0,28-1 21,-5-1 0,-6 2 1,-5-3-68,-5 3 1,-4 1 0,-7 0-36,-1 0 1,-4 0 0,0 0-81,-5 0 1,-4 0-1,-4 0-291,-1 0 0,1 3-360,0 1 1,-4 3 172,0-3 1,-1 0 0,1 0-695,-4 3 810,-2-2 0,4 4 1,1-3-1</inkml:trace>
  <inkml:trace contextRef="#ctx0" brushRef="#br0">14061 9704 26314,'2'-7'-7883,"1"1"8621,4 1 0,4 1 1,3 3-1,5-1-113,5-2 0,8 1 0,8 3 0,6 0-342,7 0 1,5 0 0,-26 0 0,0 0-165,0 0 0,0 0 1,-1 0-1,1 0 0,1 0 1,-1 0-69,2 0 1,0 0 0,26 0 0,0 0 44,-4 0 1,1 0 0,-1 0-25,0 0 0,-7 0 0,-2 0 457,-4 0 1,-5 0 0,-2 0-471,-3 0 0,-3-1 0,-2-2 16,-7 0 0,0-1 1,-3 4-77,2 0 1,1 0 0,-1 0-113,-2 0 1,2 4 0,-2 0-101,2 2 1,1-3 0,0 0 115,1-2 0,-2 1 0,0 0 84,1 2 1,-5-1 0,5-3 27,-1 0 0,-4 0 0,1 0 14,-2 0 1,3 0-92,-4 0 1,1 0-1,-5 0 13,1 0 1,-1 0-247,1 0 1,0 0 161,-1 0 0,-4 5-1724,-2 2 1498,-3-2 1,-6 9-1,-1-2 1</inkml:trace>
  <inkml:trace contextRef="#ctx0" brushRef="#br0">5797 10672 22807,'-7'0'-1159,"1"-1"0,0-2 577,0 0 1,-1-4 0,-2 2 0,0 0 217,2 1 0,4-3 0,-4 2 148,-2-1 0,3 2 63,-1-3 0,4 5 220,-4-2 0,1 2 0,-3 0 241,2-2 0,4 1-342,-4 3 1,3-2-75,-3-1 389,5 2 110,-3-4-513,5 5 1,1 3 181,3 1 1,2 0-1,4-3 173,1 2 1,0-2-1,0 3-36,4-3 1,1-1 0,5 0 0,2 0 27,2 0 0,-1 0 0,8 0-57,5 0 1,3-5 0,4 0 47,2-1 1,7-4 0,-23 7 0,2-1-75,1 0 0,0-1 1,-1-1-1,1 1 1,1 0-1,-1-1 28,0 1 1,-1 0-1,2-1 1,0 1 0,0 0-1,1-1 89,2 1 1,0 0-1,-5 1 1,-1 1-1,3 0 1,-1 0-122,-3 1 1,0-1 0,22-4 0,-7 3-40,-5 2 1,-5 0 0,-6-1-20,-4 0 0,-4-1 0,-3 4 38,-4 0 264,-7 0 1,-4 0-305,-6 0 0,-3-1 0,-5-1-215,1-2 0,-1 1 0,0 3 124,1 0 1,-1 0-425,0 0 0,1 3-443,-1 1-230,5 4 334,2-2 1,4 4-1556,0 1 2119,0 0 1,0 4-1,0 2 1</inkml:trace>
  <inkml:trace contextRef="#ctx0" brushRef="#br0">17784 10853 24874,'-21'-21'-1571,"3"4"1,2 4-1,2 4 589,4 1 662,4 6 0,7-3 0,3 5 876,3 0 0,2 0 0,2 0-250,0 0 0,-1 0 0,1 0 0,1 0 15,2 0 1,-2 0 0,2 0-83,-2 0 0,-2 0 0,1 0-180,0 0 0,1 0 0,1 0 341,1 0 0,3 0 1,-1 0-146,0 0 1,3 0-1,6 0 141,3 0 0,4 0 0,5 2-426,6 1 0,1-2 1,10 3 48,4-3 0,-24 0 1,1-1-1,2 1 0,1 1-91,-1-1 1,1 1 0,1 0-1,-1 0 1,1-2 0,-1 0 118,1 0 1,0 0 0,2 0 0,0 0-1,-2 0 1,0 0-7,-1 0 0,0 0 0,-1 0 0,-2 0 0,0 0 0,0 1-23,-1 1 0,1-1 0,0 0 0,-1 0 0,-1 1 0,-1 0-62,0 1 0,-1-1 0,26-1 0,0 4 73,-3 0 1,-2-4-1,-2 2 23,-4-1 1,-4 1-1,-3 1 21,-3-2 1,-6-1-1,-4-1 118,-4 0 1,-9-1 0,-2-1 292,-2-2 0,-7-1-828,2 2 521,-3 2 0,-2-8-1961,-3 6 474,3-1-2226,-9 4 2346,9 0 1,-5 2 931,3 1 1,2 3-1,-4 5 1</inkml:trace>
  <inkml:trace contextRef="#ctx0" brushRef="#br0">5552 13130 21090,'-21'0'-218,"1"0"0,3-1 0,6-2-1392,2 0 1696,7-1 0,-2 4 0,8 0 161,3 0 1,2 0-1,2 0-75,0 0 0,5 0 0,4 0-160,4 0 1,6-1 0,-2-1 115,3-2 0,6-1 1,5 3-133,3-2 1,2-3 0,-1 3 8,4-2 1,3 0-1,2-2 117,2 0 0,-5 1 0,-6-2 0,-3 1 144,-4 1 0,-4 3 1,-6-2-210,-5 1 1,-6 2 45,-4 3-263,-7 0 1,-3 0-68,-8 0 1,2 0-231,-5 0 0,5 1 427,-2 3-143,-2 1 0,5 11 0,-4 0 0</inkml:trace>
  <inkml:trace contextRef="#ctx0" brushRef="#br0">20188 3479 11281,'0'-10'-124,"0"-1"0,0 0 0,-1 1 0,-1-1 1,-2 0 100,2 1 0,0-4 0,2-2 0,0 0 0,0-2 552,0 1 0,0-3 0,0 3 0,0-2 105,0 1 0,0-1 0,0 5 428,0 1-1020,0 1 0,-1 16 1,-2 7-1,-4 11 250,-3 6 0,0 4 0,-1 3-335,0 4 1,1-1 0,-1 1-36,0 1 1,4-2-1,0 0-21,-1-1 0,0-5 1,-1-5-215,2-1 0,5 3 0,-2-1-404,3-1 0,1-1 0,0-5-36,0 0 0,1 1 0,3-2 760,3-2 1,2 2 0,2-4 0</inkml:trace>
  <inkml:trace contextRef="#ctx0" brushRef="#br0">20645 3384 8789,'-10'-11'54,"-4"5"0,-1 2 368,2 3 1,5 6-1,1 3-194,-1 5 0,-2 4 1,1 5-1,1 3-26,1 3 0,3 3 0,-2 1-362,1 0 1,2 0-1,4 0-37,3 0 0,-2-5 0,5-3-72,1-5 0,5-5 0,3-7 107,0-4 0,2-3 0,3-3 326,0-4 0,1-7 0,-1-5-121,0-5 0,-1 0 1,-2-3 212,-4 1 1,-3-3 0,-4 1 85,-3 1 1,-4-4 0,-4 4 201,-3 0 1,-11 5-1,-4 5-66,-4 2 1,-3 1 0,-3 4-505,1 3 1,3 2 0,4 5-530,1 0 1,3 1-1,2 3-971,4 3 1,6 6 1521,1 1 1,4 5 0,-1-2 0</inkml:trace>
  <inkml:trace contextRef="#ctx0" brushRef="#br0">21167 3362 8420,'-17'-15'140,"2"7"-49,4-3 1,4 9 0,1 2 0,1 6 239,3 3 1,0 8 0,-2 3-153,-3 3 0,1 7 1,0-3-180,1 0 1,-2 3-1,4-4-153,0 1 0,2-3 1,1 0-101,0-1 1,0-7 0,0-1 248,0-4 1,1-1 230,3-3 0,-2-7 1,5-8 23,2-5 1,-3-4-1,0-5 255,-2-3 1,0 1 0,-4-4 138,0-2 1,-1 0-1,-2-1 83,0 2 1,-6 0 0,2 3-389,-2-1 1,-4 4 0,1 1-1017,3 3 1,2 9-96,-1 0 1,5 7 770,6 3 0,8 10 0,6 6 0</inkml:trace>
  <inkml:trace contextRef="#ctx0" brushRef="#br0">21698 3341 8339,'-11'-27'84,"-4"2"0,10 7 587,-1 4 72,1 2 1,4 6-1,-2 4-233,0 4 1,-2 5 0,3 8-342,-2 2 1,1 3 0,3 3-302,0 2 1,0-2 0,0 5-11,0-2 1,4-2 0,3-2-73,3-1 0,4-5 0,1-1 161,2-3 1,1-7 0,3-1 212,0-3 0,-1-7 1,-1-4 57,-1-7 0,-10-8 0,-1-3 211,-4-3 0,-6-1 0,-4 0 156,-7 0 0,-10 2 1,-4 2-448,-3 7 0,-1 5 0,1 6-1639,-1 3 1,0 7 1500,0 7 0,0 12 0,0 4 0</inkml:trace>
  <inkml:trace contextRef="#ctx0" brushRef="#br0">17689 3777 8455,'0'-10'-205,"1"2"0,1 1 1,3-1-1,2-1 347,5-2 1,0-3 0,6-3 0,5-2 353,4-3 0,4-6 0,1-1-306,0-2 0,0-2 1,-1-2-79,1-4 1,-8-3-1,-4-1 41,-3-3 1,-8 2 0,-5-3 68,-3-1 1,-2 3 0,-4-3-77,-6 1 0,-1 1 0,-4 3-124,1 0 0,-4 10 0,1 5 14,-2 4 1,2 11 0,-1 4-55,-3 3 0,2 4 1,-3 5-1,4 7-64,0 6 1,-1 4-1,0 12-78,2 5 0,3 8 132,4 4 0,2 3 1,2 3-88,3 1 0,3-5 0,2 3 0,4-2 68,6 0 1,1-2-1,6 1-7,5 0 1,-2-5-19,4-7 1,-6-5-1,-3 3 1,0-1-206,-3-1 0,-3 1 0,-2-5-75,-5 1 1,-2-1-1,-1-3-135,0-3 1,-4-1 0,-4 0 486,-1 0 0,-11 1 0,-3-3 0</inkml:trace>
  <inkml:trace contextRef="#ctx0" brushRef="#br0">17667 4065 8586,'-4'-16'0,"2"1"0,0-4 164,4 1 1,5 4-1,8-4 659,2-1 1,9-2-1,5-4-476,3-3 0,8-2 0,-1 1-483,4 0 0,5 4 0,-4-1-139,-1 4 0,-10 3 1,-4 8-584,-4 1 0,-2 4 858,-4 2 0,-4 3 0,-2 1 0</inkml:trace>
  <inkml:trace contextRef="#ctx0" brushRef="#br0">18242 3894 7648,'6'0'-1187,"3"0"1187,-8 0 0,4 5 0,-5 1 0</inkml:trace>
  <inkml:trace contextRef="#ctx0" brushRef="#br0">18231 3947 8495,'-9'-1'918,"1"-2"-825,4 2 0,5-8 1,2 5-1,5-2 192,1-3 0,6 0 0,3-3-318,2-2 0,1 2 0,1-3-293,-1-1 1,-1 1 0,-2-3 128,-4 4 0,-3-1 0,-4 0 277,-4 2 0,-3 3 1,-4 3 110,-7 3 0,-6 3 0,-7 1 0,-4 2 77,1 5 1,-4 2 5,3 8 1,2 6-1,1 5-147,3 3 1,2 1-1,3 0-226,7 0 0,4 0 0,8 0 6,5 0 0,6-5 0,13-4-229,6-4 1,1-8-1,7-7-6,4-3 1,-5-2 0,2-3 0,-4-4-131,-6-5 1,-4-4-1,-8-3 247,-5 2 0,-5-2 1,-10 2 221,-2-2 1,-7-1 0,-5 1-27,-2 2 1,3-1 0,-2 6-550,0 4 564,2-2 0,3 10 0,1-4 0</inkml:trace>
  <inkml:trace contextRef="#ctx0" brushRef="#br0">18731 3969 8462,'-21'-5'190,"-1"-1"1,1-3 445,0 2 1,0-2-1,-1 5 44,1-2 0,3 2 0,2-2-247,0 1 0,6 2 0,4 4 0,1 3-403,3 3 1,2 2 0,3 3-182,4 2 0,8-2-59,2 2 1,5-2-1,1-1-387,2-1 1,1 0 0,-2-3 0,0-4-52,0-1 0,2-2 1,-2-2 262,-4-1 0,0-3 0,-6-5 433,-1 1 1,-2-2-1,-4-1 42,-4-1 1,-3-4 0,-3 4-71,-4 1 0,-3-1 0,-2 2-1331,-2 2 1311,2 7 0,-12-7 0,1 4 0</inkml:trace>
  <inkml:trace contextRef="#ctx0" brushRef="#br0">18805 3330 11096,'-21'-27'-367,"6"1"0,4 6 2207,6 2-848,4 8 1,2 5 0,3 6-647,3 3 1,2 3 0,3 8-498,2 6 1,-1 5 0,5 8-119,1 1 0,-2-1 1,0 5-133,2 1 0,-3 2 1,-1 3 10,0 4 0,-3 6 1,-5-24-1,-1 2 34,-1-1 0,-2 0 1,0-1-1,-1 1 0,-2 0 1,0 0-24,0 0 0,0 0 1,-5 26-1,-3-6 141,-5-8 0,-3-8 0,-6-8 238,1-7 0,3 1 0,1-8 0,-2-5 0,-1-6 0</inkml:trace>
  <inkml:trace contextRef="#ctx0" brushRef="#br0">18752 4086 10791,'-10'-29'-1086,"0"2"1557,3 1 1,2 0 0,8 3 142,4-2 1,1 0-1,11 4-151,3-1 0,1 1 0,5 0-617,2 0 0,2-1 0,2 3-1859,1 5 2017,-4 0 1,0 8 0,-4-5 0</inkml:trace>
  <inkml:trace contextRef="#ctx0" brushRef="#br0">19082 3926 8404,'-7'0'356,"0"0"1,6 0-857,1 0 0,8-1 714,6-3 0,1 3 0,-2-2-433,2 2 0,2 1 0,-1 0-571,0 0 1,-3-2 789,1-1 0,-3 0-66,-4-4 1,-3 0 0,-7-5-119,0-2 0,-6 1 0,2-4 425,-2-2 0,-1-1 0,2-2-43,1 1 0,5 0 0,-2 1 13,3 2 1,2-1-212,3 5 0,2 0 0,4 3 0</inkml:trace>
  <inkml:trace contextRef="#ctx0" brushRef="#br0">19273 3830 8526,'-6'2'-547,"3"1"665,2 4 0,1-1 0,0 1 64,0 2 1,3 0-189,1 2 1,3-4 0,-2-1 196,1-2-47,-4 5 1,6-9-93,-4 0 0,-1-5 0,-3-7 86,0-2 1,0-3 0,0-4-173,0 0 1,1 0-1,2-1-134,0 1 1,6 1 167,-2 2 0,7-2 0,2 3 0</inkml:trace>
  <inkml:trace contextRef="#ctx0" brushRef="#br0">19454 3990 8352,'-16'-5'270,"-1"-1"236,3-4 0,7-1 0,0-1-246,4-2 0,3 1 1,3-3-272,4 0 1,1 2 0,9 3-1,-1 1-733,1-1 1,-1 0 435,2 1 0,-3 0 1,-4 3-125,0 4 1,-2 0 0,-1 1 113,-1-2 1,-5 1 0,-2 3 432,-6 0 1,-5 1 0,-3 1 434,-4 2 1,2 0-1,-1-4 703,2 0 0,1 0-346,3 0-739,0 0 0,7 1 0,4 2-261,5 4 1,6-1 0,3 1-683,4 2 0,-1-3 0,0 1 775,2 1 0,-3 1 0,-1 2 0</inkml:trace>
  <inkml:trace contextRef="#ctx0" brushRef="#br0">19837 3586 10980,'-11'-5'-49,"4"4"1,0-3 1273,-1 3 0,2 1 1662,-1 0-3154,0 0 1,1 5 0,2 2-3194,3 2 3447,1 2 0,5 4 1,1 2-1</inkml:trace>
  <inkml:trace contextRef="#ctx0" brushRef="#br0">19848 3958 8350,'-17'-5'779,"-2"4"10,5-2 0,5 0-183,5 0 0,4 2-606,4-3 0,6 3 0,7 1 0</inkml:trace>
  <inkml:trace contextRef="#ctx0" brushRef="#br0">20475 5416 10431,'0'-11'-382,"-3"1"1,-2-1 0,0 0 1014,1 1 0,0 5-344,4 5 1,-4 8 0,1 9-3,1 3 1,-1 0-1,1 8 1,-2 1-11,2-2 0,-3 4 0,2-4-57,0 0 0,2 4 1,0-3-230,-3 3 0,3-4 1,-2-1-199,1 0 0,2-4 0,0 2-437,0-5 1,0-2 0,0-4-19,0 1 0,0 0 0,2-5 639,1-1 1,3 1 0,5-3 0</inkml:trace>
  <inkml:trace contextRef="#ctx0" brushRef="#br0">20699 5416 10687,'-11'-11'206,"5"5"0,1 7 203,5 10 0,0 4 1,0 8-94,0 2 1,0-2-1,0 6-67,0 0 1,0-2 0,0 2-264,0 0 1,5 1 0,2-2 0,4-3-57,3-2 0,-1-6 0,5-1-103,1-4 0,4-4 0,3-9 69,1-3 1,2-3 0,2-7 186,-3-4 1,-2-7-16,-5-3 1,-4-3 0,-2-1 0,-2 2 167,-2 1 1,-3 0 0,-9 3-18,-3-2 0,-3 4 0,-7-2 286,-4 3 1,-3 1 0,-4 7 162,-3 2 1,-2 5 0,1 2-672,0 2 1,6 0 0,-2 5-480,2 3 0,3 2 0,3 4-836,2 1 0,8 1-482,4 2 1777,2-2 1,1 8 0,0-4 0</inkml:trace>
  <inkml:trace contextRef="#ctx0" brushRef="#br1">22592 5277 8373,'-11'-21'-98,"4"5"1,1 1-1,2 4 1,1 0-1,2 0 689,1 1 0,0 3 0,1 1-306,3 1 1,-2-2-1,5 3-153,2 2 0,-4 1 0,3 2 0,-1 3 11,-1 3 0,2 2 1,-3 3-26,0 2 1,-2 3 0,2 4-39,-1 0 0,-3 2 1,3 0-1,-3 3 34,-1 2 0,0-1 0,0 1-120,0-3 0,-3 1 0,-1 0 56,2 1 0,-3-3 0,0 1-174,-1-3 1,4-2-1,-2-2-289,3-4 0,1 1-314,0 0 0,0-5 0,1-4-677,3-1 1404,2-2 0,5-3 0,-1 0 0</inkml:trace>
  <inkml:trace contextRef="#ctx0" brushRef="#br1">22964 5235 8413,'-10'-5'1506,"-1"-1"-1357,5 0 0,1 6 0,5 9 1,0 4-35,0 4 1,0 5 0,-1 1-89,-2 2 0,1 5 0,-1-3 0,2 1-260,1 1 1,0-5 0,0 4 30,0-2 1,4-3 67,4-5 0,-3-3 0,3-5-3,0-3 0,5-2 0,1-6 127,-1-3 0,-1-2 1,-2-6-1,1-2 79,0-4 1,-1-5 0,0-2 99,-3 1 0,1-3 0,-4-1-52,-2-3 0,3 3 0,-2 0 155,0 2 1,-2 1 0,-2 4-14,-3 0 0,-2 4 0,-3 3-306,2 2 0,-3 3-374,3 2 1,-2 2-538,-2 5 1,5 6 957,3 5 0,-3-1 0,0 6 0</inkml:trace>
  <inkml:trace contextRef="#ctx0" brushRef="#br1">23315 5160 8452,'-4'-10'0,"-2"0"0,-5 3 182,0 4 1,5 6-1,3 6 147,2 4 0,1 4 0,0 7-14,0 1 0,0 0 0,1-4-389,2 0 1,5 4 0,5 0-151,1-2 1,5-1 0,-2-3-64,3-2 1,-2-5-1,0 0 235,1-4 1,-3-5 0,1 0 275,-2-2 0,-4-5 1,-5-5 117,-1-4 0,2-3 0,-4-5 171,0-1 1,-7 1-1,-3-2-130,-3-1 1,0 1 0,-1-2 5,1 3 1,-1-1-1,0 1-299,1 1 0,-1 2 0,0 8-1075,1 1 1,-1 0-918,0 3 1902,1 2 0,-1 5 0,1 0 0</inkml:trace>
  <inkml:trace contextRef="#ctx0" brushRef="#br1">20103 4671 9063,'0'-15'102,"0"2"1,0-4 0,0 2 689,0 2 1,0 3-583,0 7 1,-4 5-1,1 13-37,1 7 0,0 4 0,2 6 0,0 1-101,0 2 0,0-1 1,0 4-345,0-1 0,2-2 0,0-3-76,1 0 1,6 0 0,-3 0-166,0 0 0,3-5 0,-2-2-78,3-2 0,-3-2 587,0 0 1,-5 0-1,3 1 1</inkml:trace>
  <inkml:trace contextRef="#ctx0" brushRef="#br1">19880 4735 8407,'0'-11'0,"1"-3"0,2 1 0,4 4 0,-1-2 0,3 5 0,2 0 0,1-2 0,6 3 0,1-1 0,1-2 0,6 0 0,2-2 0,3 0 0,6 1 0,1-5 610,-1 2 1,4-2 0,-5 0-56,2 1 1,-5 2 0,-1 3-966,-6 1 1,-7 3-1,-3-2-169,0 2 1,-2 0 0,-3 3-347,-1-3 1,-3 3 924,0-2 0,-4 1 0,2 2 0</inkml:trace>
  <inkml:trace contextRef="#ctx0" brushRef="#br1">20592 4682 8560,'-7'0'61,"1"1"20,2 2 0,0 3 0,4 6 203,0 2 0,0-1 0,0 5-85,0 1 1,0 1 0,0 1-273,0 1 1,0-1-1,0 0 1,0-1-14,0-2 1,0-3 339,0-4-168,0 0 1,0-7-1,0-4-27,0-6 0,1-8 1,2-3 84,0-4 1,4-3-21,-3-1 1,4-1-1,-1 1-243,3-3 1,0 2 0,2 1-1,1 2-232,1 2 1,2 3 0,-3 3-316,1 3 666,0-1 0,1 12 0,2-4 0</inkml:trace>
  <inkml:trace contextRef="#ctx0" brushRef="#br1">20752 4980 8510,'-6'0'2636,"-4"0"-2441,9 0 0,-2-2 1,6-1 24,4-4 1,4-3 0,3 0-99,4-1 1,2-3 0,1-2-398,1 0 0,-5-2 1,1-3 72,1 0 1,-4 0 0,-1 3-86,-2 0 0,-5 4 0,-1-3 182,-1 2 0,-1 4 1,-6 5 117,-1 1 0,-3 2 0,-5 4 165,1 3 0,-1 3 1,0 7-151,1 4 0,0 3 0,2 3-129,1 0 0,5 5 0,-2-3-211,3 1 1,1-2 0,1 2 123,3-1 1,5-1-1,5-4 4,-1 0 0,4-4 1,0-4 123,4-5 0,-1-3 0,-1-6 135,-2-3 1,-4-3-1,1-8 25,-2-7 0,-2 1 0,-3-5 173,-4 0 1,-1 3 0,-4-5-91,-1 2 0,0-2 0,-4 3 130,-1 1 1,-1 1 0,-1 0 325,3 2 1,-1 2-118,4 9-569,1-1 1,4 7 0,2 7-401,5 6 0,2 9 0,3 0 13,1 2 0,4 1 0,-4 0 20,-1 1 0,3-1 0,-3-1-208,-4-2 0,1-2 677,-7-2 200,1-2 0,-9-2 0,-2-10 242,-3-6 1,0-7-1,-1-3-109,0 0 0,1-5 0,-1-4 173,1 1 0,2 2 0,3 0 105,0 1 1,1 1-1,4 2-300,0 4 1,1 0-1,3 2-247,3 3 1,6 5 0,2 1-189,2 1 1,-3 7 0,4 3-86,1 5 0,-4 0 0,1 4-412,-1-2 1,-3 1-1,2-5 1,-2 0 1,-5 2-1,0-7 184,1 0 0,2-1 0,0-7 1,1-1 0,4-4 0,3-6 1,3-3 379,4 0 0,-2-2 0,3-3 0</inkml:trace>
  <inkml:trace contextRef="#ctx0" brushRef="#br1">18359 5809 8515,'-11'-10'-17,"4"-2"0,1-1 0,1-1 0,2 0 31,-2-2 1,4 1-1,-4-4 1,2 2 420,-1 2 0,0-3 0,3 4 310,-2 1 1,2 1-278,-3 2 1,3 5 0,1 6-176,0 9 0,0 10 0,0 9-181,0 6 1,0 4 0,1 5-459,3 3 1,-2-1 0,5-4-135,1 1 0,1 2 1,-1-3-268,-1-4 0,0-4 0,4-3 747,-1-2 0,1 1 0,0-3 0</inkml:trace>
  <inkml:trace contextRef="#ctx0" brushRef="#br1">18359 5437 10524,'-5'-32'87,"4"5"-87,-3 2 0,3 7-357,1 4 1,1 4-1,3 2 1019,3 5 1,3 2-706,5 1 1,1 9 0,5 3 0</inkml:trace>
  <inkml:trace contextRef="#ctx0" brushRef="#br1">18912 5756 8448,'0'-15'0,"0"-3"-26,0-2 1,4 0-1,4 0 210,1-1 0,2-3 0,0-8 213,4 0 0,-4-1 1,5-2-1,-2-3-84,0 0 0,0-2 0,-4 3-297,-3-1 1,1-1-1,-4-2-133,-2 2 0,-2 3 1,-3 7 158,-5 0 0,-2 6 1,-3-1 163,-1 5 1,-4 7 0,3 6-27,-2 2 0,3 0 0,-3 4 303,2 0 1,1 0-142,3 0 1,4 5-261,0 2 0,5 4 1,-2 2-150,3 1 1,2 6 0,1 0-158,2 4 0,3 5 1,-2 0 13,1 1 1,0 7-1,2 2 9,-1 2 1,-1 3 0,2 2 168,-1 4 1,-4-20 0,0 0 0,1 2-1,0 0 21,0 1 0,-1-1 0,1 1 0,0-1 0,1 0 0,0 0 93,0 0 1,1 0 0,-1-1 0,0-1 0,6 26 50,0-10 1,-1-7 0,0-8-101,-3-3 0,1 0 0,-3-5-360,1-3 0,-4-6-479,2 0 1,-2-2-1236,2-1 2041,-3-1 0,4 1 0,-5 0 0</inkml:trace>
  <inkml:trace contextRef="#ctx0" brushRef="#br1">19029 6097 8236,'-16'-17'414,"6"-3"0,-2 4-168,4-1 0,5 0 0,1 4 377,4-1 1,9-5 0,7 2 2,2-3 0,6-1 1,1 3-659,0 0 0,6 4 1,-3-3-417,-1 2 1,3 2 0,0 6-23,-5 3 1,-3-1-1,-4 2 470,-2 0 0,2 7 0,-4 2 0</inkml:trace>
  <inkml:trace contextRef="#ctx0" brushRef="#br1">19561 5863 8479,'-16'-5'140,"4"0"-42,-2-2 1,4 7 0,2 7 0,5 3-132,2 0 33,1 1 0,0 9 0,0 3 0</inkml:trace>
  <inkml:trace contextRef="#ctx0" brushRef="#br1">19571 6278 8427,'-21'0'-1,"1"0"1,2 0 2879,4 0 0,2-2 0,3-1-149,2-4 0,2 1-2400,5-1 0,6 0 1,4-3-537,7 3 1,3-1 205,1 4 0,1-4 0,-1 2 0</inkml:trace>
  <inkml:trace contextRef="#ctx0" brushRef="#br1">22666 4394 8368,'-10'0'-257,"3"-3"0,1-2 0,1-1 149,3-2 1,6-2 0,6 0 467,3-1 0,6-1 1,-1-2-1,2-4-255,1-2 1,4-1 0,0 0 0,-2-2-124,0-2 0,1-2 1,0-3 59,-4 1 1,-3-2-1,-7 3 1,1-3-61,0-1 0,-5 0 1,-3-1-125,-2-2 0,-9 2 0,-3-3 145,0 3 0,-6 6 0,-1 3 295,-2 5 1,-1 5-1,1 7 14,2 4 0,-2-2 0,3 1 67,1 2 0,-1 6 0,4 4-112,-1 5 1,4 3 0,2 7-66,0 2 0,2 7 1,0 7-234,2 2 1,0 2 0,5-1-163,3 1 0,-2 2 0,5 2 76,2 3 0,0 4 1,2-6 26,-1 1 1,1 3 0,0-5-7,-1-2 1,1-1 0,-1-11-129,1-2 1,-4-3-1,0 0-267,2-3 1,-5-7-392,0-4 0,1-6-8,-2 0 890,1-6 0,-9 3 0,-1-5 0</inkml:trace>
  <inkml:trace contextRef="#ctx0" brushRef="#br1">22730 4490 8538,'-10'-16'434,"4"0"1,2 6 137,3-1 0,3 0 0,4 1-132,5-1 1,8-1 0,1-1 0,5-1-144,2 1 1,2 1-1,6 0-82,0-2 0,4 2 0,-2-2-400,1 2 0,-9 3 1,0 1-742,-6 0 1,-2 6 0,0-1 925,-4 1 0,-1 2 0,-6 0 0</inkml:trace>
  <inkml:trace contextRef="#ctx0" brushRef="#br1">23156 4448 8395,'-11'0'232,"4"0"1,1-2-13,1-1 0,3 0 0,6-2-26,3 0 1,3-3 0,4 0 0,4-1-240,2-2 0,-2 1 0,0-2-277,1-2 1,0 2-1,-2-3 166,-3-1 0,-3 3 0,-3-3 266,-1 0 1,-5 1 0,-2 2 93,-6-1 1,-8 3-1,-4 5 65,-2 1 1,-2 2-1,1 4 151,0 3 0,0 3 0,1 7-225,2 4 1,2 2 0,6 2-230,-1 3 0,5 1 0,3 2-389,2-3 1,9-2-1,4-2 57,3 0 0,4-4 0,5-3-34,0-2 0,5-6 0,-3-3-32,1-2 1,-3-2 0,0-4 242,-1-5 0,-5-2 0,-3-6 106,-3-1 1,-4-1 0,-8-1 197,0 0 1,0 3-1,-1 0-43,-3-1 1,0 4 0,-5 1 343,2 2 0,5 5-410,-2 0 1,3 9 0,2 2-136,3 4 0,-2 7 0,5 3-76,2 2 1,0 1 0,2 1 33,-1-1 0,1-3 1,-2-2 112,-2 0 1183,3-2-659,-9-4 1,3-8 0,-7-7-41,0-7 0,-4-1 0,3-5 43,2-1 0,1 1 1,1-1-46,0 1 1,1 5 0,3-1-315,7 2 1,1 1 0,6 2-456,1 2 0,4 2 0,3 5-218,1 0 1,-2 6-1,2 3 563,-1 4 0,-1 6 0,-4-2 0</inkml:trace>
  <inkml:trace contextRef="#ctx0" brushRef="#br1">23602 3905 8460,'-10'-27'249,"4"2"0,2 7 285,3 4 0,6 7 0,3 3 49,5 3 0,4 4 0,4 2-86,0 6 1,5 10-1,3 2-160,1 3 0,2 2 1,0 5-710,0 3 1,0 2 0,-1 4 0,-4 1 371,-6-1 0,0 6 0,-4 0 0</inkml:trace>
  <inkml:trace contextRef="#ctx0" brushRef="#br1">23688 4352 8580,'0'-26'513,"0"3"1,1-2-249,2 3 0,11 4 0,9 1-1032,3-2 0,6-1 0,4-1 813,2 4 0,-3 1 1,0 6-666,-2-1 619,-1 5 0,0-3 0,0 3 0</inkml:trace>
  <inkml:trace contextRef="#ctx0" brushRef="#br1">24102 4086 7178,'0'15'160,"5"-2"0,2 5 0,3 0 0,1-1 0,4 1-398,2 1 1,0-4 0,1 0-1,1-4-1,1 0 0,0-2 0,-3-1 243,-2-5 0,-5-3 0,-3-3 66,-3-5 1,-4-2 0,-4-4 181,-3-4 0,-2-2 0,-2-1 1,1-1 137,-1 1 0,0 0 0,2-1-699,2 1 307,2 0 0,5 0 1,0-1-1</inkml:trace>
  <inkml:trace contextRef="#ctx0" brushRef="#br1">24390 4203 8547,'-22'-21'1506,"7"4"-1215,4 3 0,7 3 0,7 3 0,4 2-217,3 1 0,4-2 1,1 4-324,2 0 1,4 2-1,4 1-573,-2 0 0,3-3 0,-2-1 119,-4 2 1,0 0 0,-6 2 702,-1 0 104,-1-4 1,-7-1 0,-5-3 186,-6 1 0,-3 4 1,-2-1 218,0-1 0,4 4-170,0-3 0,1 8 0,-1 4-253,4 5 1,1 0-1,2 5-476,0 1 1,4 4 0,1 2-10,1-1 1,1-2 0,3-2 183,1-2 1,0 1-1,-1-6 361,1-4 371,0 2 0,-4-16 0,-1-2 0,-2-8 145,-1-5 0,-2-5 0,-1-1-96,0-1 0,-4-2 1,1-4-108,0-2 1,2 2-1,1-3-70,0 3 0,4 2 1,0 3-98,2 3 1,1 9 0,4 4-252,0 3 1,-1 8 0,1 2-199,0 9 1,3 5 0,1 8-388,2 2 1,-4 2-1,2 5-20,0 0 0,-3-2 1,1-1-476,-4-4 0,-4-3 0,-2-1 311,0 1 1,0-9-1,-7-4 377,-3-3 1,-2-3 0,-2-4 349,0-2 0,1-8 0,-1-5 0</inkml:trace>
  <inkml:trace contextRef="#ctx0" brushRef="#br1">24932 3884 8547,'-11'-5'3466,"1"-1"-3202,4 5 0,6 3 0,8 11 28,5 1 0,-1 5 1,3-1-190,1 2 1,-5 1 0,5 1-380,-1-1 0,-3 0 0,2 1-26,-2-1 1,-3 1-1,-1 2-181,-5 1 1,-4 0 482,-6-4 0,-10 0 0,-10 0 0</inkml:trace>
  <inkml:trace contextRef="#ctx0" brushRef="#br1">18869 6916 8464,'0'-21'-174,"4"-1"0,-1 1 0,1 0 481,1 0 0,-3 1 0,4 1 0,0 1 0,-2 0 636,1 2 0,-1 0 0,-4 6-644,0-1 0,-5 5 0,-2 3 1,-4 3-273,-3 3 1,-4 4 0,-6 9-1,-6 4 32,-4 3 0,-4 8 0,-5 0-438,1 3 1,-1 1 0,1-1 58,-1 1 0,5-5 1,4 0 208,5-2 1,5-7 0,10-3 67,7 0 0,7-3 1,8-4-1,11-2 91,10-1 0,9 0 0,8 1-6,4-2 1,-2 0 0,1 2 0,-3 0 96,-5-2 0,-1 3 1,-9 4 66,-7-1 1,-8-1 0,-10-1 149,-6 0 0,-15-1 0,-13 1 79,-9-1 1,-9 1 0,-4 0-44,-2-1 0,4-3 0,3-1 1,5-1-745,4-3 0,8 0-492,3-2 1,14-4 0,11-1-2354,12-1 3197,17 4 0,4-7 0,9 3 0</inkml:trace>
  <inkml:trace contextRef="#ctx0" brushRef="#br1">18965 7267 8377,'-6'-10'951,"-2"-1"1719,4 0-2138,1 5 0,3 6 0,1 7 0,2 3-403,4 1 0,3 3 0,2 0 0,1-1-684,1-1 0,1-2 1,-2 1-21,1 0 1,4-4 0,-4-1 430,-1-2 1,-1-1-1,-2-7 152,-3-3 0,-3-4 0,-4-4 128,0-6 1,-1-2 0,-2-4 184,-4 1 1,-6-3 0,-2 1-421,2 1 1,5 2-1,2 8-2206,2 2 2305,0-1 0,4 4 0,0-3 0</inkml:trace>
  <inkml:trace contextRef="#ctx0" brushRef="#br1">19305 6788 8532,'-16'-32'1126,"5"5"-483,8 2 0,10 12 0,3 6 204,2 5 1,1 3-1,0 3-303,1 3 0,0 7 0,-2 4-368,2 2 0,-2 7 1,2 5-77,-2 6 1,-1 3 0,-2 2-62,-2-1 0,-1 6 0,-3 0-273,0 0 1,0-1-1,-7-7 1,-3-2-350,-2-2 1,-6-5 0,1-7 260,1-5 1,-2-5 0,1-7 140,1-4 1,4-3 0,3-3 157,2-4 0,0-9 0,4-4-189,0-3 1,6-10 127,5 1 1,1 1 0,5 3 18,2-2 1,2 4 0,3 2-1,1 4 57,-1 2 0,-2 10 0,-1 1 349,1 5 0,-2 3 0,-3 2 296,-2 5 0,-5 6 0,-3 3-227,-3 4 0,-9 0 1,-6 0-396,-5 0 1,-5 1 0,-4 0-791,-4 3 1,-1-3 0,-2 3-347,0-2 1,0-2 1120,0 0 0,0 1 0,0-1 0</inkml:trace>
  <inkml:trace contextRef="#ctx0" brushRef="#br1">19901 7129 8566,'15'-27'129,"-3"1"0,2 6 1575,-2 2-831,-1 2 0,-8 11 0,-6 3-559,-10 8 1,-10 6 0,-3 9-367,-1 1 0,-1 4 0,-3 1 31,3 0 1,-2 3 0,5-4-226,2 1 1,1 0-1,6 0 9,5-6 0,5 0 0,6-7 233,0-1 1,10-6-1,5-4 304,8-1 0,0-4 0,6-1 51,0-4 0,-3 1 0,-2-1 619,-5-2 1,-4 5 130,-4 0 1,-8 3-1130,-6 1 1,-13 8 0,-12 4-392,-3 3 0,-1 2 1,0 2-463,0-1 0,2-2 0,3 3 41,5-1 1,3-5 839,9 1 0,1-2 0,9-1 0</inkml:trace>
  <inkml:trace contextRef="#ctx0" brushRef="#br1">20092 7374 8461,'0'-11'0,"-1"0"733,-2 1 0,6 0 0,1 2 90,4 1 0,6 3 0,2-2 0,-1 0-444,0 1 0,4-3-432,-1-2 0,-2-1 0,1 1 1,-3-1 22,-4 0 1,-1-3-1,-5-1 11,-2-2 0,-7 4 1,-5-2-86,-7-1 0,-4 5 0,-3-2 493,-1 4 0,-1 5 1,3 4-73,-2 0 1,0 1 0,5 3-210,2 7 1,4 6 0,7 8-237,3 3 1,3 3-1,2 1-238,3-1 0,3 0 1,6-1-418,1-2 1,5-2 0,-1 0 29,2-5 1,5-10 0,0-1 67,-2-5 0,0-2 1,-3-8 122,-2-6 1,-4-4 0,-6-7 145,-1-3 0,-3-4 416,3-6 0,-5-3 0,3-4 0</inkml:trace>
  <inkml:trace contextRef="#ctx0" brushRef="#br1">20486 6586 8481,'0'-32'0,"0"6"0,0 5 1828,0 6 0,1 4-663,3 4 1,-2 7 0,4 8-508,-1 5 0,2 8 0,-3 9-336,2 4 1,-3 5 0,1 9-142,1 5 0,-4 0 0,3 4-223,-3-3 1,-1 4 0,0 2-253,0-28 1,0-1 0,0 27 0,-1-4-531,-3-3 0,-2-11 0,-4 1 203,-1-4 0,1-12 0,-1-1-319,0-6 1,-1-5 0,-1-6 939,-1-4 0,-2 2 0,5-1 0,3-1 0</inkml:trace>
  <inkml:trace contextRef="#ctx0" brushRef="#br1">20348 7171 8481,'0'-21'425,"2"0"147,5 0 1,5 4 0,10 3 0,3 2 475,4 1 0,-2 0 0,2-2-175,4-2 1,-4 1-816,3 4 1,0 2 0,1 1-209,-3-1 1,-5 2-1,-1 0 1,-4 2-977,-2 1 1,-5 2 1125,1 1 0,2 0 0,1 0 0</inkml:trace>
  <inkml:trace contextRef="#ctx0" brushRef="#br1">21401 7054 8406,'0'-21'1671,"0"1"1,-2 3-648,-1 7 0,1 5 0,-6 9 0,0 4-567,-1 5 1,-5 8 0,-1 8-602,2 1 1,2 2-1,0 0 1,1 1-493,3 3 0,-1-3 0,5 1-52,0-4 0,3-4 0,3-5 149,0 0 1,5-9 0,-1-5 372,3-5 0,-3-4 0,0-5 452,1-7 0,-3-10 0,-1-4 660,-3-3 1,-1-2 0,0-2 119,0-4 0,0 2 0,-1 1-349,-3 3 1,3 1 0,-3 0-453,3 1 0,1 5 0,0 4-833,0 7 0,3 8-1286,4 3 1,1 11 1853,10 4 0,4 11 0,5 1 0</inkml:trace>
  <inkml:trace contextRef="#ctx0" brushRef="#br1">21603 7278 8411,'-6'-26'741,"1"5"0,7-2-36,6 4 1,3 5 0,11-5-654,-1-3 1,0 0 0,-1-4-99,-2 0 1,2-6-1,-2-8-267,2-5 1,0-4 0,-1-8 0,-10 26-1,-2 0 180,1-2 0,0 0 0,-1 0 0,0 0 1,-1-2-1,-1 0 266,0 1 0,0 0 0,1-24 0,-2 9 313,-3 8 1,-2 5 0,-3 9 837,-3 6 0,1 4 308,-1 7 1,0 4-998,-4 2 1,4 9 0,1 7-360,2 8 1,-1 11 0,3 9-22,-2 5 0,0 3 1,4 7-108,0 1 0,2-25 0,0 0 0,0 3 1,0 0-276,-1 2 0,0-1 1,0 3-1,-1 0 0,0-2 1,0-1-389,0 2 0,0-1 1,2 0-1,0 0 0,0 0 1,-1 0 32,1 1 1,-1-1 0,-1-3-1,0-1 1,-3 21-1005,0-6 0,-7-11 0,1-8-89,-4-8 1,-6-7 1614,1-13 0,-2 0 0,-1 0 0,-1 0 0</inkml:trace>
  <inkml:trace contextRef="#ctx0" brushRef="#br1">21667 7299 8087,'-10'-39'0,"2"1"193,1 2 0,6-2 0,1 5 661,5 2 0,11 7 0,4 2 0,6 4 783,5 3 0,-1 1 0,9 4-213,2 3 1,0 2-733,1 5 1,5 1 0,-1 3 0,-3 3-545,-2 3 1,-5 0-1,-5 1-503,-3-1 0,-10 0 0,-9-2-1227,-3-1 1,-3-1 1581,-7 1 0,-6 3 0,-7-4 0</inkml:trace>
  <inkml:trace contextRef="#ctx0" brushRef="#br1">22858 6884 8460,'-11'-21'188,"4"4"1,1 3 0,3 2-1,4 2 548,5-1 0,9 0 0,6 0 0,7-4-310,2-2 0,3-1 0,4-2-157,6-3 0,3-5 1,2 0-153,-5-3 0,-2-2 0,-7-3-75,-3-3 0,-1-6 0,-9-1 1,-6 0-37,-5-1 0,-7 4 0,-6 0 337,-4 2 0,-8 12 1,-2 0 77,-3 6 0,-5 6 0,-1 3-56,-1 2 0,3 6 1,-2 3 36,0 2 1,4 10-1,-4 6-335,0 8 0,3 6 0,-2 10-139,3 8 1,4 5 84,0 4 0,12-24 0,-1 0 0,0 3 0,0 1-107,1 1 0,0-1 0,2 2 1,1 0-1,0 1 0,0 0 1,1 2-1,0 1 50,0 1 1,1 1 0,1-1 0,-1-1 0,1 1 0,0 0-333,0-3 1,0-1 0,0-4-1,0 0 204,0-3 0,0-1 1,-1 27-1,-3-8 0,-3-5 35,-2-5 0,-1-8 1,2-8-1417,1-5 743,0-4 0,0-9 0,1-4 810,-7-5 0,7-2 0</inkml:trace>
  <inkml:trace contextRef="#ctx0" brushRef="#br1">22783 7193 8555,'0'-22'417,"0"-1"1,2 0 865,1 3 1,9 6 0,9 0-303,6 2 0,4-2 0,2 0-322,3 1 1,2 4-1,4 2-417,1-1 0,-2 3 0,-2 2-1105,-4 2 1,-6 1-1,-4 1 863,-3 2 0,-1 3 0,1 5 0</inkml:trace>
  <inkml:trace contextRef="#ctx0" brushRef="#br1">23113 7448 8236,'11'-20'2133,"1"2"-1513,2 4 1,8-3 0,9 0-241,3-3 0,6-5 0,-1-1 0,2-1-251,-2-3 0,-4 3 0,-5-1-142,-2-2 0,-10 5 0,-4 3 8,-8 3 1,-7 6-1,-6 0 280,-8 4 0,-5 5 0,-5 4-69,-3 0 1,-4 9-1,-2 5 10,-2 5 0,1 7 0,4 4 93,3 4 1,2 3-1,5 4-171,-1 2 1,7-7 0,4 7-332,7-2 0,4-4 0,4-3-183,7-4 1,6-7-1,9-8 48,5-8 1,1-7 23,4-7 1,0-5 0,0-11-108,-2-1 1,-2-7-1,-4-6 1,-3-2 176,-2-5 1,-2 7 0,-1-2 264,-2 4 0,1 5-487,-5 1 1,4 8 0,-4 8 18,-1 5 0,-3 8 0,-1 8-530,-2 5 967,-5 3 0,3 10 0,-5 2 0</inkml:trace>
  <inkml:trace contextRef="#ctx0" brushRef="#br1">23602 7395 8270,'5'-10'-85,"1"2"0,1 2 1,-1 0-1,0 2 64,0-1 0,1-3 246,4 0 0,-4 3 0,-1-3 375,-2 0 1,0-1 0,-4-2 13,0 0 0,0 4 0,0 0-169,0-1 1,-5 3-1,-2 1-237,-2-1 1,2 4 0,-1-3-32,0 3 1,-1 2 0,-2 3-60,0 3 0,1 2 0,-1 3-355,1 2 0,0 2 1,2 2-1,2 0-183,1 1 1,2 1 0,3 1 50,0 1 0,0-6 0,1-1 108,2-4 0,3-1 1,5-3 124,0-4 1,-1-1-1,1-4 286,-1-1 1,5-8 0,-1-6 420,-1-4 1,-1 0 0,-3 0 16,-2 0 1,3-1-1,-3 2 58,2 2 0,-2 3 0,0 6-279,2 2 0,-3 2 1,1 6-135,1 3 1,1 3 0,2 8-581,0 6 0,0 2 0,2 5-1670,2 2 1,-2-4 281,-6-1 1735,2 2 0,-3-5 0,5 4 0</inkml:trace>
  <inkml:trace contextRef="#ctx0" brushRef="#br1">24007 6746 8665,'-5'-11'770,"4"1"1087,-3-1 1,4 7-883,4 8 1,-3 4 0,4 13-164,-1 5 0,-2 5 1,2 6-240,1 5 1,-4 2-1,3 6-457,-3 1 0,-1 1 0,-1 2-710,-3 3 0,2-3 0,-5 2-456,-2-5 0,-4-4 0,-1-6 82,1-2 1,-2-8 0,0-10-2231,-2-5 3200,4-5 1,-7-5 0,3-1 0</inkml:trace>
  <inkml:trace contextRef="#ctx0" brushRef="#br1">23815 7246 8659,'6'-21'-3,"5"1"1,-1 2 769,7 4 1,3 3 0,2 3 0,2 2-133,1 1 1,3 1-1,-3 4-457,-1 0 0,2 0 1,-1 0-510,-2 0 1,-2 2 0,-3 0 329,-4 2 0,-2 4 0,-1-2 0</inkml:trace>
  <inkml:trace contextRef="#ctx0" brushRef="#br1">24209 7203 11734,'0'-13'-107,"0"3"1441,4 11 0,-2 0 1,2 11-627,1 2 1,-3 6 0,4 5-505,-1-1 1,3 2 0,-1 0-576,3 1 1,-3 0 0,-1 0 0,0-4-713,0-4 0,-4-6 775,2 1 1,-3-8 121,-1-6 1,-4-11-1,0-9 925,-2-4 1,3-6-393,0-2 0,2-1 1,1-5 150,0 1 1,5-2 0,5 4-1,4 0 26,3 2 0,4 6-857,4 2 1,3 9 0,-2 5 0,0 6-3591,0 4 3935,-6 6 0,0 10 0,-3 8 0</inkml:trace>
  <inkml:trace contextRef="#ctx0" brushRef="#br1">24443 7374 8454,'0'-11'1157,"0"0"1,1 2-94,2 2 1,5 3 0,6 8-330,3 3 1,-1 2 0,-2 3-403,-2 2 0,0-1 0,-1 4 1,1-2-592,-2-2 0,-3-1-421,0-1 0,-1-5 464,-3-3 1,-1-6-1,1-6 105,-2-4 0,0-4 0,3-8-14,3-4 0,4-1 0,3-2 0,4 0 1,2 1-452,1 3 1,0 3 0,1 7-1,-1 5-733,0 5 1,-6 4-1,-3 9 1308,-3 6 0,-12 9 0,2 7 0</inkml:trace>
  <inkml:trace contextRef="#ctx0" brushRef="#br1">24687 7416 8454,'-20'21'57,"3"1"0,1-6 0,7-2 732,2-2 0,2-7-15,5-5 1,5-1-1,3-7 109,5-4 1,3 0 0,6-5-236,-1 2 0,0 0 0,1 2-154,-1-2 1,0 2-1,-1 5-332,-2 1 0,1 5 1,-5-2 561,-1 3 0,-2 2-420,-4 3 0,-3 6 0,-4 7-195,0-1 1,0 3-1,0-3-884,0 0 1,0-3 0,0 1-3214,0-2 1734,0-6 1,2-1 2253,1-5 0,8-10 0,5-1 0</inkml:trace>
  <inkml:trace contextRef="#ctx0" brushRef="#br1">25028 7171 8454,'10'-15'186,"-3"1"0,2-2 702,3 6 0,-1 6 0,6 2 0,-1 5 913,1 8 1,-5 4 0,0 8-810,-4 2 0,-5 2 0,3 5-16,-1 0 0,-1 0 1,-4 0-473,0 0 0,-2 1 1,-2 0-289,-7-1 0,-1 1-448,-5-8 0,-5-1 0,-3-2-292,2-1 1,0-4-1,3-4-1796,3-5 2320,-4 1 0,5-3 0,-5 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12753 4182 21416,'-10'0'-713,"-1"-5"0,-1-1 0,-1-1 0,-2 0 0,-1 0 272,1 1 0,0-3 0,2 5 1,-3-1-1,0 0 601,-3 3 1,3 0 0,1-1-1,1 0 75,0 0 1,0 1 0,3 0 0,0-3-103,1-1 1,3-1-1,1-4-361,1 1 0,1 2 0,6 3 795,1 0 0,4 0 0,9 3-235,5-2 1,5-1 0,7 3 54,2-2 0,8-4 0,7 1 0,3-2-124,3-2 0,-26 5 0,1 0 0,2 0 0,1-1-151,1 0 0,1 0 1,2-2-1,0-1 1,-1 1-1,0 0 3,-2-1 1,0 0-1,-4 2 1,-1 0 0,25-6 193,-8 2 1,-3 2-1,-14 3-229,-6 4 0,-7 3 0,-10 4-859,-4 7 1,-8 6 0,-5 6 0,-8 3 319,-6 1 1,-6 5-1,-7 5 496,-1 1 0,0-5 0,-2 0 84,1-3 1,5-7-1,-1 2 881,1-3 0,5-6 0,4-6 296,7-5 1,11-13 0,8-6-340,9-5 1,11-2 0,11-2-270,6-2 0,4 3 0,3-3-690,1 3 0,1 5 0,-5 3 0,1 2 0,-1 2 0,0 3 0,-5 5-1564,-5 4 0,-10 15 975,-12 11 1,-4 13 0,-6 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13349 9874 16612,'0'-27'68,"1"1"0,1 6 1,3 2-1,0 4 0,1 3 318,0 4 0,-4 7 0,2 8 0,-3 5 0,-1 6 85,0 5 0,0 4 0,-1 8 1,-2 3-1,0 4 27,0 7 1,-1-1-1,0 6-380,2 0 1,0-5-1,2 10 1,0-1 0,0 1-144,0-2 0,5-4 0,2-3-337,3-1 0,0-7 0,1-1 0,0-8-1120,-1-4 0,1-10 0,0 0 0,-2-4-3375,-2-3 2466,3-5 2391,-9-4 0,8-8 0,-3-2 0</inkml:trace>
  <inkml:trace contextRef="#ctx0" brushRef="#br0">13253 9725 8138,'11'-26'159,"4"-1"1,3-4 393,2 3 0,6 5 1,2 6 14,3-2 1,7-1 0,4-2-1,7 1 1,5-2-8,-24 11 1,0 0 0,2 0 0,1 1 0,5-1 0,1-1-266,2 2 1,0 0 0,-3 1-1,1 0 1,1 0 0,1 1-266,-2 0 1,-1 0 0,0 2 0,0 1-1,0-1 1,2 0 59,0 1 1,1 0-1,-3 1 1,0 0-43,-1-1 1,0 1-1,1 0 1,0-1 0,1 1-1,1 0 1,0-1-1,0 1-86,2 0 0,-1-1 1,-2 1-1,0 1 1,-1 0-1,-1 1 1,-3 0-1,0 1-135,-1-1 1,-1 1 0,27 1 0,-3-2 0,-5 1 50,-5 2 1,-8 5 0,-5 2 91,-4 3 1,-6 0-1,-3 2 184,-8 2 0,-7 3 0,-5 5 66,0 3 1,0 2-1,-1 5 35,-2 0 0,-3 5 0,-5 3-205,1 5 0,-3 8 1,1 6-45,2 0 0,8-27 1,1-1-1,-1 0 1,0 0-77,1 1 0,1 2 0,0 2 0,0 0 0,0 1 1,1 0-112,1-1 0,0-2 0,1-1 1,1-1-1,2-2 0,1-1-288,7 24 1,0-3-1,-4-10 450,-3-5 1,-3-8 0,-4-1 567,0-4 0,-9 2 0,-6-9-136,-8-2 0,-10 1 1,-9-8 295,-7 0 1,-6 3 0,-3-6-325,-1-1 1,27 1-1,-1 0 1,-4 0-1,0 0-427,-3 0 0,0 0 0,-1 2 1,0 0-1,-3-2 0,0 1-20,0 0 1,1 1-1,1 0 1,-1 1 0,0-1-1,0 0 16,-1 1 0,-1-1 0,5 0 0,0 1 0,0-1 0,1 0-121,2 1 1,1-1-1,3-1 1,1-1-1,-1 1 1,1-1-101,0 1 0,2 0 0,-19 1 1,4-1-123,10-3 0,9-1 0,7 0-316,2 0 0,7 0-2461,0 0 1481,6 0 0,1 1 1684,6 3 0,-2 2 0,4 4 0</inkml:trace>
  <inkml:trace contextRef="#ctx0" brushRef="#br0">13508 11991 8233,'-10'-27'359,"-1"5"0,2 5 0,2 2 1071,3 2 1,4 6 0,4 6-530,3 6 0,-1 4 0,1 10-44,1 3 1,1 4 0,2 7-262,0 3 1,3 1 0,1 7-333,2 2 1,-4 0 0,1 6-281,-2 3 0,-7-25 1,-1 1-1,0 0 1,0 1-366,0 1 0,0 0 0,-3-1 1,0 0-1,2 26-388,-1-4 0,-2 1 0,0-12-1532,0-5 1,-2-7 1291,-1-13 1,1-8-1,-4-8 422,1-8 1,-2-7-1,2-12 587,-1-4 0,-1-1 0,-4-2 0</inkml:trace>
  <inkml:trace contextRef="#ctx0" brushRef="#br0">13530 12002 8233,'-17'-43'368,"3"2"0,8 2 304,6 4 1,9 6-1,9 4 1,3 4 524,4 3 1,4-2-594,6 3 0,4-2 1,8 0-211,7 1 1,-24 11-1,2 1 1,4-2 0,1 1-259,3-1 0,1 0 0,-2 3 1,0 0-1,3-1 0,1 0 0,-2 1 1,1 2 22,-2-2 1,0 1 0,2 0 0,0-1-176,-1 0 1,-1-1-1,-2 1 1,-1-1 0,-1 1-1,-1 0-63,-2 0 0,0-1 1,-1 1-1,0 0 1,0-1-1,0 1-203,0 0 1,-1-1 0,24-4 0,-8-1-1,-8 0-25,-7 1 0,-11 4 606,1 2 0,-8 0 140,0 0 1,-6 6-84,-1 9 1,-4 1-1,0 6 1,0 2-142,0 3 1,-1 9-333,6 7 0,-1 3 0,3 1 59,1 3 0,4 8 0,-6-24 1,0 0-27,1 1 0,0 1 0,1 1 1,1 0-1,0 0 0,0-1 0,2-1 1,1 0-163,0 1 0,0-1 1,-1-1-1,0 0 128,-1-1 0,-2-1 0,7 23 0,-4-11 1,-3-2 38,-4-1 0,-3-3 418,-8-6 0,-4 0 0,-10-5 1,-7 2 424,-4-1 1,-11 2 0,-4-1-273,-3-2 0,-8 0 0,25-13 0,-1 0-541,-2-1 1,0-1-1,-2 2 1,0-1 4,-2-1 1,-1-1 0,-1 0 0,-1 0 0,0-2 0,-1 0 0,-2 1 0,1-1-87,-3 0 0,1 1 0,0-1 0,-1 0-38,1 1 1,0-1 0,0-1 0,1-1 0,6 0 0,0 0-100,2-1 1,0 1-1,4-1 1,1 0-1,-25 1-92,8 0 0,7 1 1,13-5-1,5-2-1218,7 0 307,-1-6 1,8 4-180,1-6 1,6 5 1448,5 2 0,6 3 0,7 1 0</inkml:trace>
  <inkml:trace contextRef="#ctx0" brushRef="#br0">14051 13843 8234,'-17'-17'198,"-2"2"1,5 5 916,1 3 1,6 4 0,4 6 0,1 6-93,2 4 0,0 7 0,0 6 0,2 2-91,1 5 1,3 4 0,6 5-563,2 1 1,-1-1 0,4 2-146,-2 2 1,3-4 0,-4 1-166,-1-1 1,-1 0 0,-3-7-374,-2-5 1,1 1 0,-4-6-226,-2-1 0,3-3 1,-1-3-516,-2-4 0,-1 1 0,-1-1-462,0-1 1,-3-4-1813,-1-2 3327,-4 0 0,-3-1 0,-5-2 0</inkml:trace>
  <inkml:trace contextRef="#ctx0" brushRef="#br0">13764 13843 8231,'0'-43'524,"2"2"0,5 2 80,7 3 0,10 4 1,5 3 383,6 0 0,4 8 0,7-2-587,3-1 0,-21 12 1,1 0-1,1 2 1,0 0-1,2 1 1,0-1-233,2 1 1,0 1-1,0 1 1,1 1-86,2-2 1,1 1 0,0 1-1,-1 1 1,0-1 0,-1 1 0,-3 0-1,0-1-6,-1 1 1,0 0 0,0 1 0,1 0-16,-2 1 0,1-1 0,3 3 0,-1 0 0,-4-1 0,0 0 0,28 1-273,-2 1 0,-4 0 0,-2 0-23,0 0 0,-10 0 0,-1 0 130,-4 0 1,-8 0 0,-2 0 208,-3 0 1,-5 1 0,-2 3 189,0 3 0,-3-1-151,2 1 0,-2 4 1,-1 3-1,-1 0 180,1 2 0,0 0 1,0 7-383,4 1 0,1 4 0,5 3-170,1 1 0,-1 1 0,0 3-11,1 3 1,-2-1 0,-1 0-96,-2-2 1,-3 3 236,4-3 1,-5 3 0,1-4 56,-2 0 1,-1-6 0,-2-2-15,-2-1 0,-2 3 1,-5-6 294,0-3 1,-1 2-1,-3-5-14,-3 4 0,-3-1 0,-5-1 35,-2-2 1,-7-4-1,-2 3 136,-1-1 0,-6-3 0,-5 3-105,0 1 0,-4-6 0,0 2-120,-3-4 0,-10-1 1,-2 3-83,27-6 0,-1-1 0,-2 1 0,1 0 0,-1-1 0,-1-1-18,1 1 0,-1 0 0,-3-1 0,0-1 1,1 2-1,0 0 0,0 0 0,1 0 144,0 0 1,0 0 0,3-1 0,0 0-104,2 1 1,0 1-1,-28-2 1,0 3-37,5 0 0,7-4 0,1 2-194,5-1 0,-1-2 1,7 0-1,3 0-320,5 0 0,4-4-413,1 0 0,4 1 1,3 3-1,2 0-4380,2 0 5228,4 5 0,-4-4 0,4 4 0</inkml:trace>
  <inkml:trace contextRef="#ctx0" brushRef="#br0">13966 9927 8238,'0'-21'234,"-1"2"0,-2 0 0,0 0 0,0 3 1,2 0 322,1 2 0,0 0 1,0 3-200,0 1 1,-5 4 0,-3 2 0,-5 4-114,-5 4 1,-3 3 0,-3 7-1,-2 5 76,-1 5 0,0 3 0,-1 5-75,3 0 1,4-1 0,4 1-16,6 0 1,2 0 0,5-1-92,2-3 0,7-2 0,7-4-240,8-1 1,6-3 0,6-2 0,0-2-407,-1-4 1,1-4 0,-1-6 108,-3 0 0,2 0 1,-5 0-769,-2 0 0,-5-5 453,-4-2 0,-5 1 712,-2-1 0,-5-5 0,3-4 0</inkml:trace>
  <inkml:trace contextRef="#ctx0" brushRef="#br0">14147 9725 8420,'0'-21'0,"0"3"0,0 1 334,0 2 0,0 4 1,0 4 604,0-1 0,0 2 1347,0-1-1744,0 5 0,-2 5-254,-1 8 1,2 7-1,-3-1 68,3 3 1,1 2 0,-1 0-195,-3 3 0,3-1 1,-3 4-162,3 2 0,1 0 0,0 1-422,0-3 1,0 3 0,0-2 142,0 1 0,0-2 1,0-4-382,0-1 0,1-2 0,2 0-238,0 1 0,6-6 0,-3-2 897,-1-2 0,5-1 0,-4-1 0</inkml:trace>
  <inkml:trace contextRef="#ctx0" brushRef="#br0">14327 10055 8419,'-4'-17'572,"2"2"516,-1 4-614,2 1 0,1 8 0,0 6 0,-1 4-318,-3 3 1,3 4 0,-4 2-536,0-1 0,4 5 0,-2-4-163,1 3 1,-1-3-1,-1-2 26,2 1 0,0-5 228,-2 4 327,3-8 1,-4-7 0,6-7 482,3-3 1,-2-4-1,5-1 277,2-2 1,0 1 0,2-2-365,-1 4 1,1 2 0,0 2-370,-1 3 1,1 3 0,0 4-434,-1 0 0,1 1 1,-1 2-1146,1 4 1512,0 8 0,4 1 0,2 5 0</inkml:trace>
  <inkml:trace contextRef="#ctx0" brushRef="#br0">14604 9895 8180,'11'-10'-96,"-1"3"0,1-1 790,-1 0 0,1 0 2050,0 1-1902,-1 2 0,-5 6-798,-5 3 0,-1 2 0,-6 4-124,-1 1 1,2 1 0,-1 1-275,-2 1 0,3 0 0,0-3-263,2-1 0,0 1 275,4 0 1,0-1 173,0 1 0,1-2 281,3-1 1,-2 0 0,4-3 198,-1 1 0,-2-3 0,-3 4-206,0 1 0,0 2 0,-1 1-352,-2-1 1,-3 4 0,-5 1-218,1-2 0,2-2 100,1 0 363,5 0 0,-7 4 0,3 2 0</inkml:trace>
  <inkml:trace contextRef="#ctx0" brushRef="#br0">14870 9874 8323,'0'-11'365,"0"1"186,0-1 1,0 4-1,-1 1-226,-3 1 1,2 2 0,-4 4 0,0 4 70,0 5 1,-1 2-1,-4 6-422,1 1 0,3 2 1,1 3-528,1 1 1,1-1-1,4-2 204,0-1 1,0-1-1,2-1 227,1-1 0,2-4 0,3 1 253,-1-3 0,-3 1 0,2-6 1064,-2 3 1,-1 0-511,-7 1 1,-2-5-1,-4-1-23,-1-1 0,-3-3 0,0 3-679,1-3 1,1 3-3408,1-1 3424,1 1 0,8 1 0,4 0 0</inkml:trace>
  <inkml:trace contextRef="#ctx0" brushRef="#br0">14944 10044 8188,'-10'-10'0,"3"3"1318,-1-1 1,7 7-627,1 1 0,0 5 0,5 7-337,0 2 0,-4-1 0,2 5-425,-1 1 0,-2 1 1,0 1-331,0 0 0,0-1 0,0-1-996,0-1 1,0-4 1395,0 4 0,-5-5 0,-1 2 0</inkml:trace>
  <inkml:trace contextRef="#ctx0" brushRef="#br0">14976 9842 8296,'0'-15'1056,"1"2"0,3-3-1381,3 5 1,7 2-1,4 9-173,2 0 0,-2 5 0,-1 3 498,2 5 0,-3 9 0,-1 5 0</inkml:trace>
  <inkml:trace contextRef="#ctx0" brushRef="#br0">15168 9980 8255,'-6'-32'0,"1"1"0,5-3 1016,0-1 1,5 2 0,2-4-257,2 1 1,5-2 0,2-6-143,0-2 1,2 6 0,3 0-182,1 5 0,-5 2 0,0 8 23,-2 2 0,-4 6 1,-5 5 699,-1 4-1218,-2 6 1,-4 2-1,-1 9 119,-2 8 1,-3 5 0,2 11-1,0 3-171,1 3 1,0 6 0,3 2 91,-3 1 1,3 3 0,-2 4-231,2-2 1,-3 2 0,0-5-320,2 2 0,-3-1 0,2 0-349,0 0 1,-2-5-1,-3-10 125,-1-3 1,-2-4 0,1-11-309,-1-4 0,0-8 0,1-8 570,-1-7 1,-3-6 0,1-8 464,4-2 1,-1-1 0,7-3 163,0 0 1,2 5 0,2-4 668,3 2 1,2 2 0,5 2 29,4 1 1,1 3 0,5 2 126,1 0 0,-1 6 0,1 4-471,3 1 1,-1 1 0,3 4-1145,-1 0 1,-1 5 0,-4 2-308,0 3 0,-4 0 996,-3 1 0,-7 4 0,-2 2 0</inkml:trace>
  <inkml:trace contextRef="#ctx0" brushRef="#br0">15434 10034 8255,'-17'-5'2125,"2"0"-685,4-2 0,5 4 0,3 6-703,1 4 1,4 4 0,0 2-400,1 1 0,5 1 0,-4 0-852,2 2 1,0 0 0,2-1-3861,-1 0 4374,1 3 0,-3-8 0,0 5 0</inkml:trace>
  <inkml:trace contextRef="#ctx0" brushRef="#br0">15508 9874 8271,'0'-21'0,"1"4"0,3 3 731,3 2 1,7 6-1,3 3 1,0 3-182,1 3 1,0 7 0,2 5-551,-2 2 0,2 5 0,-4 5 0</inkml:trace>
  <inkml:trace contextRef="#ctx0" brushRef="#br0">15561 10119 8260,'0'-16'810,"-3"3"1,0-3 82,4 0 1,5-1 0,9 3 0,2 0 167,3 3 1,5 1-1,1 2-925,1 1 0,-3 4 1,0 0-362,-5 2 0,-1 1 1,-3 1-1161,-2 2 1,-3 0-1057,-3 4 1784,-2-5 0,-6 3 1179,-3-5 1,2 0 48,-5 0 0,5 1 1,-1 2 338,6 0 1,-1 5-1,5 0-224,1 1 0,2 3 0,0 1-733,1 1 1,3 4 0,0-3-122,-1 2 1,-4-4 0,-2 0-512,1-5 0,-3-2 35,-2-3 1,-1-6-1,-2-2 458,0-7 1,0-8 0,0-6 846,0-1 0,1-3 0,2-4 143,4-1 0,4-1 0,4 5-369,7 3 1,0 2 0,5 7-665,-1 5 0,4 5 0,-2 10 136,3 2-3771,-4 8 3704,-1 10 0,-5 11 0,1 6 0</inkml:trace>
  <inkml:trace contextRef="#ctx0" brushRef="#br0">16402 9970 8270,'4'-11'268,"3"0"0,8 1 1,2-1-1,5 2 0,2 0 424,5 2 0,5 4 0,3-4 1,0 0-351,4 1 0,-1-3 0,0 6 0,-3 1-793,-4 0 0,-3 2-129,-5 0 1,-8 2 0,-3 1-1,-9 4-981,-8 3 1561,-7 5 0,-7 2 0,-4 4 0</inkml:trace>
  <inkml:trace contextRef="#ctx0" brushRef="#br0">16444 10108 8270,'-21'6'775,"0"2"-6,-1-4 1,7 4-368,4-1 0,7-2 0,8-2 68,7-1 1,4-2-1,8 0-343,2 0 0,-2 0 0,6 0-454,0 0 0,-2-4 0,2-1 0,-1 1-514,-1-1 0,-1 0 0,-5 3 180,1-2 661,-1-4 0,0 2 0,1-5 0</inkml:trace>
  <inkml:trace contextRef="#ctx0" brushRef="#br0">16667 9778 8270,'-3'-25'0,"-1"2"1732,2 3 0,2 3-905,4 6 1,-2 6 0,4 2-298,-1 6 0,-2 2 0,-3 7-77,0 2 0,-1 4 0,-3 7-40,-3 3 1,-2 3 0,-2 1-240,1 0 0,-1 3 0,0 1-293,1-2 0,-1-1 0,2 0-121,1 3 1,0-4-1,3 0-855,0-6 0,2-4 1,0-1-141,1 1 1,11-9 0,3-4 1234,3-3 0,3-2 0,3-4 0</inkml:trace>
  <inkml:trace contextRef="#ctx0" brushRef="#br0">17050 9608 8211,'0'-11'505,"0"-3"0,0 0-243,0 1 1,3 1-1,3 2 1,5-1 350,5 0 1,2 2 0,3 0-150,0 2 0,4 1 0,1-2-14,1 1 0,0 1 1,2-2-95,-5 1 0,-1 4 0,-2-1 70,0-1 1,-4 4-236,-3-3 0,-7 8 0,-2 3-56,0 2 0,-5 7 1,0 3-324,-6 4 0,-4 1 0,0 6-252,-1 3 1,0-1 0,1 3 0,-1-2-970,1-1 1,-1 1 0,1 0 404,3-1 0,-1-3 0,5-11 1004,0 0 0,-3-5 0,0 3 0</inkml:trace>
  <inkml:trace contextRef="#ctx0" brushRef="#br0">17401 9523 8428,'0'-6'686,"-3"-3"441,-1 1 0,-3-1 339,4-2 0,-1 4-721,4 0 0,-1 6 0,-1 2 45,-2 9 1,0 1-1,4 8-349,0 4 0,0 3 1,-1 6-312,-2 0 1,-2 8-1,-4 2-39,-2 2 1,3 1 0,-7 1-396,4 4 1,0-1-1,0-2-91,1-8 1,4-5-1,2-3-542,3-3 0,1-2 0,0-6-231,0-2 0,0-3 0,1-4-2283,3-1 3451,-3 1 0,8 0 0,-3-1 0</inkml:trace>
  <inkml:trace contextRef="#ctx0" brushRef="#br0">17157 10268 8289,'0'-11'0,"0"0"0,0 1 1137,0-1 1,4 2 0,5 0-1,3 3 190,2 2 0,6-3 1,0 3-715,4 2 1,5 1-1,-2 1-373,0 0 0,3 0 1,-5 0-249,-2 0 1,-1 0 0,-5 0-1389,-2 0 1,-4 1 1395,0 2 0,-5 3 0,-1 5 0</inkml:trace>
  <inkml:trace contextRef="#ctx0" brushRef="#br0">14295 12300 8294,'11'-27'106,"0"-3"0,-2 5 1,-1 1-1,0-1 498,0 0 1,0-3 0,-1 3-1,-3 1 176,-3 2 1,-1 0 0,0 1-184,0 0 0,-6 8 0,-3 3 0,-6 4-185,-1 4 0,-7 2 0,-5 4-105,-3 3 0,-1 7 1,0 5 120,1 4 1,-3 6 0,1 5-341,1 2 0,4 3 0,10-3-78,4 2 0,7-3 1,4 2-210,1-4 1,8 0 0,6-8-66,8-1 1,10-6-1,6-5-473,2-5 1,2-3 0,5-7-200,1-1 0,0-3 1,-3-5-38,0 1 0,-7-2 0,-4-1-136,-6-1 1109,-3-5 0,-2 2 0,0-4 0</inkml:trace>
  <inkml:trace contextRef="#ctx0" brushRef="#br0">14636 11874 8272,'0'-27'616,"3"2"0,2 8 601,1 2 1,-2 5-609,3 3 1,-5 3-1,2 8 1,-3 4 12,-1 5 1,-5 5 0,-2 6-350,-3 5 1,3 2-1,0 1-327,-1-1 0,2 3 0,-1 0-224,-1 1 0,2 2 0,0-3-255,1 2 0,-2 3 1,4-4-20,0-1 1,2-2 0,1-3 94,0-4 1,0-8 0,0-2 5,0-4 0,1-5 0,2-3 226,0-6 0,5-4 0,-1-7 392,3-4 1,2-3-1,1-3 174,1-1 1,4-1-1,-3 3-30,2-2 0,-1 1 1,3 7 82,-1 2 1,-4 0-1,2 2 127,0 4 0,-2 3 0,-3 8-437,-1 5 1,-4 1-1,-2 10-424,-3 1 1,-1-2-1,0 0 47,0 2 0,0-3 1,0-2 72,0-2 1,0-5-1,1-1 90,3-2 1,-2 0 134,5-4 1,0-5-1,4-2 100,-1-2 1,1-2 0,1 0 169,2 1 1,-2 3 0,2 1-135,-2 1 0,-1-2 0,-1 3-21,1 2 1,-1 1-4,1 1 0,-1 1-181,-3 3 339,2 1-121,-3 6 1,5-6-25,-1-5 0,1-4 0,0-4 174,-1 1 1,1 0 0,1-4 351,2 1 1,-2 0 0,2 2-129,-2 1 0,-2 4 0,2 0-459,2 2 0,-2 5 0,2 3-535,-2 3 0,-1 4 1,-1 1-329,1 2 1,0-3-1,-1 3 794,1-2 0,0-1 0,-1-3 0</inkml:trace>
  <inkml:trace contextRef="#ctx0" brushRef="#br0">15678 12151 8235,'0'-7'400,"0"0"1,0-1 253,0-2 1,0 3 0,1 0 0,3 0 66,3 1 1,4-2 0,3 3 68,4-1 1,6 0 0,5-2 0,3 1-88,3-2 1,3 3-1,5 1-535,-1 0 1,4-2 0,-1 2-327,-4-1 0,-3 4 0,-7-3 10,-3 0 1,-3 4 0,-7-2-1020,-4 1 1,-8 2-1049,-6 0 0,-6 5 879,-8 2 1336,-3 3 0,-9 5 0,-1 2 0</inkml:trace>
  <inkml:trace contextRef="#ctx0" brushRef="#br0">15668 12268 8148,'-17'0'1447,"2"-5"-499,4-2 0,6 1-162,5-1 0,9 4 0,6-3-1,1 1 0,2 0 0,5 3 0,0-3 119,2-1 1,5 0 0,-2-2-511,3 1 1,1 3-476,0-3 1,0 4 0,-1-4-69,1-2 0,-1 5 1,-1-1-1,-4 1-1402,-4 1 0,4-1-1419,-8 4-1248,0 0 4218,-13 0 0,-5 0 0,-5 0 0</inkml:trace>
  <inkml:trace contextRef="#ctx0" brushRef="#br0">15955 11896 8334,'0'-28'0,"0"4"0,0 6 1314,0 4 1,5 3 2054,2 4-2481,-3 2 0,5 10 1,-6 2-352,0 2 1,-2 7-1,-1 2-83,0 2 0,-4 6 0,-1 2-139,0 3 1,-1 1-1,-3 1-235,2 2 1,0 0 0,-3 4 229,-1 1 0,4 2-83,0 4 1,1-2 0,-2 1 39,0-5 0,6-4 0,-2-7 6,3 0-273,1-10 0,10 5 0,2-7 0</inkml:trace>
  <inkml:trace contextRef="#ctx0" brushRef="#br0">16455 11672 8321,'10'-38'410,"6"3"0,1 8 829,4 5 1,3 11 0,2 7-643,2 3 0,-6 1 0,-1 0 346,-5 0 0,-5 6 1,-1 4-649,-3 7 1,1 7 0,-5 2 0,-5 1-290,-3 2 0,-6 3 0,-3 4-26,-4 3 0,-2-3 0,-1 0-100,-1-3 0,1-1 0,0 0-165,0 0 1,4-5 0,4-3 350,5-6 0,3-2 0,7-7 591,5-2 1,10-2 0,13-5-74,4 0 0,5-5 0,7-2-494,4-2 1,0-2 0,-1 2-667,-7 2 1,0-2 0,-7 6 575,-1 0 0,-5 7 0,-3 2 0</inkml:trace>
  <inkml:trace contextRef="#ctx0" brushRef="#br0">14593 14130 8195,'0'-21'96,"4"3"1,1 1 0,0 1-1,4-1 1,0-2 519,2-1 1,-1-1 0,1 0-29,0 0 1,-5 0 0,-3 2 0,-2 3-31,-1 1 0,-4 2 1,-5 4-252,-4 2 1,-4 5-1,-7-1 124,-1 6 1,-4 4 0,0 7-11,-1 4 1,-1 7 0,2 3-389,5 3 0,6 2 1,4 1-1,3 2-8,4-2 0,5-1-291,9-1 0,6-1 1,12-4-333,3-6 1,6-5-1,3-9-356,1-4 1,4-3 0,4-5 72,-1-5 0,-2-6 0,-5-6 240,-7-3 0,-1 1 0,-8-4 0,-3-1 641,-2-2 0,-3-6 0,-3-1 0</inkml:trace>
  <inkml:trace contextRef="#ctx0" brushRef="#br0">14934 13662 8195,'0'-16'135,"1"5"0,1-4 148,2 4 1,4 0 0,-1 2 559,3 1 0,-3 0 101,0 5 1,0-1-301,3 4 1,-4 1-325,-2 3 1,-3 2 0,-1 6 35,0 2 0,-3-1 1,-2 6-110,-1 3 1,2 1 0,-3 5 0,0 3-103,1 3 0,-3-1-445,2 3 0,1 1 1,0 2-358,1 3 1,2-3-1,3-1 265,0-2 1,0 0 0,0-6 0,0-2-308,0-7 1,0-4-1,1-8-307,2-2 1,0-2 136,4-5 869,0 0 0,4-5 0,-1-1 0</inkml:trace>
  <inkml:trace contextRef="#ctx0" brushRef="#br0">15200 14002 8252,'0'-16'0,"0"0"0,0 6 0,0 3 0,-2 1 0,-1 1 0,-2 7 0,-3 8 907,1 3 1,0 6 0,-3-1-96,3 2 0,-1-3 0,4 1-965,2 1 0,1-4 1,1 1-1186,0-1 856,0-3 0,4 2 0,4-7 196,1-3 1,3-8 0,1-4 548,1-5 1,0 0 0,-2-4 176,2 2 0,-2 1 0,1 2 44,-5-2 0,2 6 0,-3-3-53,2 1 0,-2 6-814,0 0 1,1 4-1,1 4 383,-2 3 0,3 7 0,-5 3 0</inkml:trace>
  <inkml:trace contextRef="#ctx0" brushRef="#br0">15444 13832 6233,'5'6'-75,"-4"0"388,3-3 0,-3 0 1,0 3 701,3-2-474,-3 0 0,5 0-121,-3-1 1,3 1-188,5-4 0,-1 0 1,1 0 187,0 0 0,3 0 0,0 0-13,-1 0 1,-1 3 543,-2 1-679,-4 4 1,-2-3 0,-8 3-18,-3-1 0,-3-1 0,-3 2-6,-2-1 1,0-3 0,2 3-347,-1 1 1,1-2-1,5 1-366,1 2 0,4 0 0,0 2-12,1-1 0,8 5 1,4 0-150,3 1 1,6-3 0,-2 3 219,4-1 1,-4-3-1,0 1 185,-2-5 1,-5-2 670,-7-2 1,-8-3 0,-5 2-21,-7-1 0,-4-2 0,-3-2-459,0-1 1,-1 2 0,3-4 0,2 1-689,3 1 0,2-2 714,8 2 0,-2-3 0,3-5 0</inkml:trace>
  <inkml:trace contextRef="#ctx0" brushRef="#br0">15763 13832 8247,'-15'-15'337,"4"3"1,1-2 916,5 2 0,3 6 0,-1 4-369,0 4 0,-2 4 0,3 5-584,-2-1 0,0 6 0,4 0-393,0 1 0,0 3 0,-1-3-765,-2 4 0,2-1 0,-3-1 259,3-2 0,1-2 0,-1 1-47,-3-1 1,3 0 90,-3-5 393,3 1 249,1 0 0,5-4 1,2-1-89,2-2 0,2 5 0,0-4 0</inkml:trace>
  <inkml:trace contextRef="#ctx0" brushRef="#br0">15955 13768 8349,'-7'0'590,"1"1"36,1 3 0,2-2 0,3 5 0,0 2-15,0 0 0,0 3 1,0 1-69,0 1 0,0 2 0,0-2 0,0 2-264,0 1 1,0 3 0,0-2-351,0 2 0,-4-1 0,-1 0-271,-1 0 1,3 3 341,-4-4 0,0 2 0,-4 1 0</inkml:trace>
  <inkml:trace contextRef="#ctx0" brushRef="#br0">15955 13694 8274,'-11'-17'1613,"5"1"1,4 4-1247,4 1 0,4 3 1,5 8-363,-1 0 0,1 1 0,0 3-5,-1 3 0,6 2 0,0 2 0</inkml:trace>
  <inkml:trace contextRef="#ctx0" brushRef="#br0">16051 13768 8318,'-5'-15'820,"4"0"0,-3-4 39,3 1 0,6 0 0,3-3-322,5 0 1,2-4-1,5-1 29,2-1 0,-3 2 0,5-2-448,-1 1 1,-2-5 0,0 0-1,1-4-219,-1-3 1,-5-1-1,-3-4 27,-4 1 0,-3-1 0,-4 3 234,2 4 0,-2 6 0,-6 10 372,-3 2 0,-1 2 1,0 7-107,1 2 1,3 3 0,-2 8-161,1 3 0,-2 12 1,4 7-397,0 7 0,-1 10 1,0 6 138,2 3 0,1 6 0,1 2 17,0-28 1,0-1 0,-1 2 0,0-1 0,0 2 0,-1 0-65,-1 1 0,-1 0 1,-1 3-1,0-1 0,0 1 1,-1 0-247,-1-1 1,-1 0-1,1-3 1,-2-1-1,-1-4 1,-1-1-904,-11 27 1,0-12 0,-2-6 90,-1-10 0,2-11 0,4-13 482,1-2 0,5-9 1,0-5 414,5-6 0,3-5 0,5-7 260,0-1 1,8-5 0,4-1 109,4 0 1,5 2 0,5 4 617,1 0 1,3 3-1,4 2 277,1 1 1,1 4-1,-3 6-450,2 6 0,-2 6 0,2 2-513,-6 4 0,-6 9 0,-7 8-587,0 4 0,-6 1 0,-4 3-772,-1-1 1256,-2 4 0,-7-3 0,-2 5 0</inkml:trace>
  <inkml:trace contextRef="#ctx0" brushRef="#br0">16306 13939 8263,'-26'-16'0,"9"8"0,2-2 7846,5 4-6631,8 3 1,-3 4 0,7 3-1237,1 3 0,-1 2 0,4 2-575,-1 0 1,3-1 0,-2 1 595,0-1 0,4 1 0,-4 0 0</inkml:trace>
  <inkml:trace contextRef="#ctx0" brushRef="#br0">16433 13651 8243,'6'-16'0,"7"-2"0,-1 7 336,4 5 0,1 5 0,3 5-718,-2 3 382,2 7 0,-3 7 0,4 7 0</inkml:trace>
  <inkml:trace contextRef="#ctx0" brushRef="#br0">16487 14002 8243,'-5'-15'562,"4"2"1,-3-4 297,3 2 0,9 0 0,4 3 0,3 0-212,4 3 1,1 1 0,2 1-706,-1 4 1,-1 2 0,-1 1-488,-1 0 0,-5 4 0,1 3 126,-2 3 1,-5 1-1,-1-1-229,-2 1 0,0 0 1027,-4-1 136,0-4 1,1-2 91,3-8 0,2 2 1,5-4 154,4 1 0,1-2 0,5 3-312,1 2 1,-1 1 0,0 1-49,1 0 0,-5 6 1,0 3-326,-2 4 1,-2 3 0,-6-3-102,-3 1 0,-4 4 1,-4-4-116,-3-1 1,-7-3 0,-4-3-28,-2-3 0,-1-3 0,1-2-132,2-3 1,-1-3 0,5-7 101,1-4 1,2-5 0,3-3 424,1-1 1,5 2-1,-1-2-248,6 1 1,7-3 0,9 4-415,5 2 0,-1 1 0,6 6-554,0 5 986,2 5 0,6 6 0,1 0 0</inkml:trace>
  <inkml:trace contextRef="#ctx0" brushRef="#br0">17008 13821 8302,'0'-10'548,"5"-4"1,3-1-1,6 2 1,8 2-1,10-1 447,10-2 0,9 2 0,5-2-217,0 2 1,2 1-1,0 1-615,1-1 0,-5 5 0,-2 2-983,-8 3 1,-11 1-1,-11 1 1,-5 3-3167,-6 3 3986,-13 7 0,-4 3 0,-10 4 0</inkml:trace>
  <inkml:trace contextRef="#ctx0" brushRef="#br0">17178 13949 8302,'-32'0'0,"1"4"1246,3-1 1,10 0-130,15-7 0,10-2 0,19-4-281,6-1 0,4-3 0,8-1-315,2 2 0,1 0 0,4 0-569,-1-1 1,2 0-1,1 5-479,-4 2 1,-6-2-1,-5 6-1708,-6 0 2235,0 2 0,-19-4 0,1 0 0</inkml:trace>
  <inkml:trace contextRef="#ctx0" brushRef="#br0">17572 13481 8211,'-17'-21'3956,"5"5"-3238,5 6 1,5 5 0,-3 10-119,0 5 0,-2 10 0,-6 10 0,-2 4 532,-2 5 1,4 4-1,-1 2-770,2 1 0,2 4 0,-1-3-627,0 1 0,1-3 1,-1 1-407,0-2 0,6 0 0,1-4-152,3-6 0,1-9 0,0-4-502,0-5 1,8-9-1,4-4 1325,3-1 0,8-12 0,4-2 0</inkml:trace>
  <inkml:trace contextRef="#ctx0" brushRef="#br0">18082 13332 8268,'5'-21'0,"2"2"0,8 5 1378,7 7 0,-1 5 0,4 6-482,-3 3 0,-5 7 1,-4 5-575,-5 5 1,-2 2 0,-4 3-985,2 0 0,-2-2 0,-7 2-282,-5 0 1,-2-2 0,-7 0 301,-3-6 0,0 0 0,-1-8 269,4-4 0,0 0 0,5-4 814,1 1 1,6-2-1,5 4 1079,8 4 1,3-2-235,8 5 1,1 1 0,3 2-149,1 2 1,-2 5-1,-4 0 1,-5-2-253,-6 0 0,-5-2 0,-5-1-723,-6-2 0,-12-3 1,-11-5-428,-2-3 1,-4 1-1,-5-4-1310,-1-2 0,1-6 0,5-3 1574,1-2 0,4-7 0,-1 0 0</inkml:trace>
  <inkml:trace contextRef="#ctx0" brushRef="#br0">10158 10449 8569,'-11'-16'208,"2"1"0,3-3 0,6 5 344,6 5 0,4 3 1,5 5-281,2 0 1,9-1 0,6-1-1,7-2-54,6 2 1,10-3 0,-24 3-1,3-1-144,2 0 0,1 0 1,4 0-1,2 0 1,3-1-1,1 0-357,2 0 1,0 1-1,-5 2 1,0 0-1,-2-2 1,1 1 79,-4-1 1,0 1 0,-2 1 0,-1 1 0,0-2-1,0 0 1,-2 2 0,-1-1-419,-1 1 0,-2 0 0,25 0 0,-14 1-1090,-6 3 1711,-4 7 0,-13-2 0,-1 5 0,1 0 0</inkml:trace>
  <inkml:trace contextRef="#ctx0" brushRef="#br0">10009 11289 10537,'2'-7'438,"5"0"0,11 5 223,14-2 0,15 3 1,-17 0-1,2 1-405,3-2 1,2 0 0,5 0 0,1-2 0,4-1 0,2-2-256,1 0 0,1 0 0,0 1 0,-1 0 1,-1-1-1,0-1 0,-2 1 0,-1 0 148,-1 0 0,-1 0 0,-1-1 0,-1 1-80,-1 2 0,0 0 0,-4 1 0,0 2 0,-3 0 0,-1 0 0,-1 2 0,0-1-618,28 1 0,-3 1 1,-8 3-129,-7 3 1,-6 7 0,-12 5-1977,-6 5 2653,-5 3 0,-7 6 0,-5 2 0,-7 5 0,-5 1 0</inkml:trace>
  <inkml:trace contextRef="#ctx0" brushRef="#br0">10434 12140 8561,'-5'-15'0,"1"2"0,10-4 1503,8 2 0,14 0 1,19 2-1015,8-2 1,-22 6 0,1 0 0,3 0 0,1 1-290,2 0 1,0-1-1,2-1 1,0 0-1,0 2 1,0 0-234,-1 0 0,0-1 1,0 0-1,0 1 0,-2 1 1,-1 2 80,-1-1 1,-1 2 0,0 2-1,-2 1 1,-3-1 0,-2 0-871,25 1 0,-6 2 0,-16 4-694,-5 6 0,-13 4 0,-8 7-302,-7 3 1818,-14 2 0,-5 3 0,-12 2 0,-3 2 0</inkml:trace>
  <inkml:trace contextRef="#ctx0" brushRef="#br0">10583 12640 8501,'-37'26'102,"6"-7"0,11 1 196,8-3 0,8-3 0,13-4 63,8-3 0,14-3 1,13-4-18,8 0 1,-22 0-1,1-1 1,3 0-1,1-1-365,-1-1 0,2-1 0,1-1 0,1 0 0,3 0 1,0 1-307,0 0 0,2 1 0,1-2 0,1 0 0,1 2 0,-1 0 0</inkml:trace>
  <inkml:trace contextRef="#ctx0" brushRef="#br0">10668 13258 8139,'-16'-16'864,"6"8"0,14-2 328,13 5 1,12 1 0,21 3-865,6-3 1,-25 3 0,1 0 0,2-2 0,1-1 0,2-1 0,1 0-592,4-1 0,0-1 0,3 1 1,1 1-1,2-3 0,1 1-2229,-1 1 1,0 1 2491,-1-1 0,-1 1 0,-3 0 0,-1-1 0,1 1 0,-1 0 0</inkml:trace>
  <inkml:trace contextRef="#ctx0" brushRef="#br0">6892 11619 8289,'-16'-32'-39,"-3"5"0,6 3 0,2 5 0,3 6 0,0 5-15,-2 4 1,-1 3 0,-2 1 66,-2 0 0,-4 0 0,3 0 0,-2 0 30,0 0 1,2 0-1,-3 0 1,2 1 295,2 3 0,1-3 1327,3 3-1057,1-8 1,4 2 0,3-4-9,6 1 1,3 3 0,4 5-93,1 4 1,4 4 0,4 4-207,5 7 0,-1-1 0,5 5-164,-2 0 0,-2 2 1,-2 8-354,-1 3 0,-1 2 1,-2 2-173,-4-1 0,-7 6 0,-3 1-395,-3 3 0,-7-8 0,-5-5 31,-5-5 1,-9-4-1,-5-4 184,-4-5 0,1-7 0,-2-1 118,1-4 1,6-7-1,1-8-23,1-4 1,2-13 0,7-2 470,2-4 0,5-8 0,3-3 0,3-5 0,4-5 0,4-5 0,3-2 0,-1 26 0,2 0 0,1 1 0,1-1 60,1-2 1,1 0-1,1 4 1,2 2 0,1 0-1,1 1 411,18-20 0,4 8 0,7 5 0,4 7 172,2 8 1,6 10 0,-28 6 0,0 0-374,1 1 0,1 1 0,-1 1 0,0 1 1,0 0-1,-1 3 213,26 9 0,-6 10 0,-5 5-177,-5 5 0,-6 3 0,-10 3-77,-10-1 1,-7 0 0,-9 5-192,-5 2 0,-7 1 1,-15 4-251,12-25 1,-1-2-1,-4-1 1,-1-1-1,-2 1 1,-1 0-119,-1-1 0,-1 0 0,0 0 0,1 1 0,-1-2 0,-1 0-234,2-2 0,0 0 1,-21 14-1,3-3 564,5-2 0,1-4 0,7 0 0,4-1 0,5-2 0</inkml:trace>
  <inkml:trace contextRef="#ctx0" brushRef="#br0">7594 12034 8505,'-5'-10'245,"-5"3"0,4-7 968,0 2 1,-3 3-702,2 2 1,-6 2 0,-3 7-263,0 6 1,-2 0-1,-3 10-210,0 0 0,0 3 0,4 0-285,3 0 1,2 0 0,1 1-263,0-1 1,6 0 0,1-1 233,3-2 1,6-3 0,3-5 0,5-3 211,5-3 1,2-4 0,1-4 168,0-3 0,4-3 1,0 0 807,-2-1 1,-5 2-372,-4 2 1,2-2-1,-2 5 1,-1-1 100,-1 0 1,-2 2-1,1 3-971,0 0 1,-1 1 0,1 1-2954,0 2 3278,-1 4 0,6 3 0,0 5 0</inkml:trace>
  <inkml:trace contextRef="#ctx0" brushRef="#br0">7892 11523 10734,'0'-26'73,"0"8"0,1 1 1224,3 4 0,-2 7 0,5 3-655,2 6 1,0 9 0,1 9 165,-3 6 1,-1 9 0,-3 4-452,4 5 1,-1 3 0,0 7-396,-1 1 1,-2 1 0,-2-25 0,-2 0-155,1 2 1,0 0-1,0 0 1,0 0 0,0 0-1,-1-1-467,0 0 1,-1-1-1,-4 27 1,-5-2-257,0-3 1,1-10 0,-2-6-1,-1-7-2928,-1-6 3843,-5-8 0,6-4 0,-5-2 0,0 2 0</inkml:trace>
  <inkml:trace contextRef="#ctx0" brushRef="#br0">7786 12130 8535,'6'-37'0,"4"4"435,7 3 0,8 8 0,4 1 168,6 5 1,6 1 0,6 1-398,2 1 1,-4 2 0,1 3-183,-3 1 0,0 4 0,-3 1 0,-4 4-24,-8 5 0,-4 8 0,-3 1 0</inkml:trace>
  <inkml:trace contextRef="#ctx0" brushRef="#br0">8233 12172 9884,'10'0'1238,"1"0"-929,0 0 0,-4 0 0,0 1-135,1 3 1,-3-2-312,-2 5 0,-2-3-92,-1 3 1,-1-5-39,-2 2-253,2-3 354,-4-1 1,6 0-1,3-1 112,3-3 1,2 2-1,2-5 128,-1-1 0,1 2 0,0-1 172,-1-2 0,1 0 1,0-2 413,-1 1 1,0-1-32,-3 0 1,-4 2-190,-6 2 1,-3 2-185,-5 5 0,1 0 0,-1 0 0,0 1-236,1 3 0,3 2 0,-1 6-208,0 2 0,0-2 0,1 3-262,3 0 1,3-3-1,1 2-63,0-2 0,0 2 310,0 1 1,1-2-1,3-5 35,3-1 1,2-5 0,2 2 167,0-3 0,3-2 1,0-3 123,-1-3 0,-1-2 0,0-2-39,2 0 0,-2-3 0,2-1 137,-2-2 1,-2 1 0,1-3 85,0 1 0,-2 5 0,-1-1 367,-1 2 1,-1 5 222,1 0 1,-1 6-282,-2 1 0,-3 8 1,4 7-455,-1 2 0,-1 4 0,4 4-918,1-1 0,-2-2 0,1-1-452,1 1 0,2-2 1207,1-2 0,-1 2 0,1-4 0</inkml:trace>
  <inkml:trace contextRef="#ctx0" brushRef="#br0">9041 10981 8646,'-11'0'85,"4"0"1,0 1 562,-1 2 0,2 3 0,0 5 0,1-1-173,3 1 1,1 0-1,1-1-233,0 1 0,0 3 0,0 2 1,0 0 39,0 3 0,3-2 1,1 0-358,-2 2 1,-1-2 0,-1 1-543,0 0 0,0-1 0,0 0-52,0-2 0,-1-1 1,-1-3-1208,-2-1 1873,-4 1 1,2 0-1,-4-1 1</inkml:trace>
  <inkml:trace contextRef="#ctx0" brushRef="#br0">8945 10768 8497,'0'-22'308,"0"2"335,0 3 0,0 5 0,1 5 722,3-2-1054,-3 5 1,7 0 0,-4 8-1896,-2 3 1584,4 2 0,0 7 0,5 0 0</inkml:trace>
  <inkml:trace contextRef="#ctx0" brushRef="#br0">9094 11023 10220,'1'8'766,"2"2"-755,0 2 1,6 1 0,-2-3-30,2 1 1,2 0 0,-1-1 0,1 1-367,0 0 0,-1-2 0,1-2-7,0-3 0,-4-3 1,0-1 288,1 0 1,-2-1-1,0-3 233,-1-3 0,2-4 1,-3-2 185,2-1 0,-2-4 0,3 4 255,1 1 1,2 1 0,0 2-189,1-1 1,0 5-1,-1 3-216,1 1 1,3 5-1,0 3-250,-1 4 0,3 8 0,-2 0-2186,-1 2 2268,-1 6 0,-2-4 0,1 4 0</inkml:trace>
  <inkml:trace contextRef="#ctx0" brushRef="#br0">9466 11034 8444,'1'-16'1547,"-1"5"-1203,4 0 0,-1 7 1,4 9 182,1 6 1,0 2-1,1 7 45,-2 2 1,0 3 0,3-1-1039,1 1 0,-4 4 0,-1-2-2528,-1 1 2994,-2-2 0,-3 4 0,0 3 0</inkml:trace>
  <inkml:trace contextRef="#ctx0" brushRef="#br0">9477 10949 9865,'23'-28'-59,"1"5"350,5 4 1,0 5-1,1 7 1,-3 3 728,-1 3 1,-2 6-1,-5 3-380,-2 5 0,-7 3 0,-1 6-411,-3-1 1,-3 5-1,-8 1-558,-6 0 0,-4 3 0,-6-5-286,-1-2 1,-4 3 0,-1-2-1232,0-4 1854,1 1 0,0-4 0,-1 4 0</inkml:trace>
  <inkml:trace contextRef="#ctx0" brushRef="#br0">9711 11076 8588,'-10'0'640,"-1"0"-396,0 5 1,5 2 0,3 7 150,2 4 1,1-1 0,0 0-457,0 2 1,1 0 0,2-1-418,4-4 1,3-2 0,1-3 213,-1-2 0,1-2 0,-1-5 239,1 0 1,0-6 0,-1-3 85,1-4 0,-2-5 1,0 3 316,-2-2 0,-4-1 0,3-2 204,-1 3 0,2-2 1,-2 5-65,1 1 0,0 1 0,2 2-194,-1 3 1,0 2 0,4 5-405,-1 0 0,-1 5 1,0 2-304,3 3 1,0 4-1,-4 1-426,-1 2 0,0-4 0,3 1-1475,-3-2 1664,2-2 591,-8-4 1,1-6 0,-7-7 730,-1-2 1,-1-5 0,-3-2 431,3 0 1,-2 3-1,3-1 1074,0 2 1,0 1-1458,3 0-727,1 5 0,-2 10 0,4 8-667,0 3 1,4 3 0,2 3 642,0 1 0,4-1 0,-4 0 0</inkml:trace>
  <inkml:trace contextRef="#ctx0" brushRef="#br0">9775 9948 8572,'11'-16'34,"-1"-3"0,2 6 0,2 2 1,3 4 496,-1 3 0,0 0 0,-6 4-528,1 0 1,-4 5-1,-1 2 45,-1 2 1,-2 7 0,-3 1 0,0 3-267,0 2 0,-1-1 0,-2 0 127,-5 1 0,-5-2 0,-1-1-31,1-2 1,1-4 0,2 2-63,-1-4 0,-3-1 211,0-3 0,1-4 25,6-6 0,3-3 0,9-6-36,6-2 0,0-3 0,8-5 4,4-3 1,-1 2 0,7-5 183,0 2 1,-2 1 0,0 4 230,-1 0 1,-5 1-1,-7 2 315,-2 4 0,-5 3-368,0 4 0,-10 2 0,0 5 0,-5 2-57,-3 1 0,-4 7 0,-2 5-114,0 2 0,2-1 1,4 3-390,1-1 0,4-2 0,2 3-339,3-1 1,2-4 0,3 3-176,3-2 0,7-1-1,4-4 1,3-3-436,4-4 1,3-1 1127,8-2 0,-3 0 0,4 0 0</inkml:trace>
  <inkml:trace contextRef="#ctx0" brushRef="#br0">10286 9778 9086,'-6'-10'411,"1"0"2606,0 3-2423,4 2 1,-5 6 0,4 3 0,-2 4 560,2 5 1,-3 4-1209,2 4 0,-1 0 0,4 2-1024,0 2 0,0-3 0,0 3-1252,0-3 2318,0 4 0,5-3 0,1 3 0</inkml:trace>
  <inkml:trace contextRef="#ctx0" brushRef="#br0">10392 10938 9589,'-11'-21'-30,"5"1"0,3 2 0,2 3 0,2 0 0,1 1 851,2 1 1,4 3-1,-1 1 13,3 2 1,0 1-1,1-1-617,-1 4 1,0 6 0,-3 5-476,-3 5 0,0 3 0,0 3 106,-2-2 0,-1 2 1,-2 5-120,-2 1 1,0-2-1,-3-4-418,2-1 0,-3-5 0,2 2 309,-1 1 1,4-8 0,-3 2 664,0-5-225,4 4 1,-4-13-1,6 1 25,3-6 0,3-6 1,6-4 195,1-5 0,4 2 1,-3-3 58,2 3 1,-3 0 0,3 1 66,-2 0 0,-1 1 0,-4 2 418,-3 4 0,1 6-238,-5 0 1,0 7-388,-7 1 1,0 9 0,-4 6-496,5 2 1,-2 0 0,2 5-269,0-1 1,6-3 0,1-1-471,2 2 0,5-2 1,4-1 1018,2 0 1,5 3 0,5-3 0</inkml:trace>
  <inkml:trace contextRef="#ctx0" brushRef="#br0">10828 10864 8495,'11'-17'441,"-1"3"1,2 6 186,2 0 1,2 6-1,1-1-195,-2 1 0,-4 2 1,-1 2-231,-3 1 0,1 3 0,-4 5-290,-2-1 0,-5 2 0,-5 1 0,-1 2-390,-2 2 0,-3-4 314,0 1 0,-1-2 1,2-1-65,-2-1 0,2 1 337,6 0 0,3-1 0,6 0 97,5-3 1,6 2-410,12-2 0,3-1 202,8 1 0,2 5 0,4 5 0</inkml:trace>
  <inkml:trace contextRef="#ctx0" brushRef="#br0">10179 13715 8404,'-5'-16'412,"4"0"0,-2 6 1,3-1-1,3 0 359,4 1 0,6 0 0,3 2 0,0 2-281,3 1 1,-2 2 0,0 3-354,2 0 1,-2 6 0,-1 4-235,0 7 0,-3 3 0,-5 2-256,-1 3 1,-4 1 0,0 4-83,-2-2 0,-5-4 1,-4-1-1,-1-3 90,-2-2 0,1-5 0,-1 0 297,0-5 0,4-3 0,1-6 344,2-3 1,0-3-1,4-7 42,0-4 0,8-3 1,4-2-76,4-2 1,1-5 0,5 3 23,-1 0 1,0 1-1,0 5-25,1-1 1,-6 2 0,-2 4 437,-2 5 1,-5 5-409,0 6 0,-4 5 0,-1 4-148,-4 8 0,1 2 0,-4 8-362,0-1 0,4 2 0,-3-2-524,3 1 1,1-3-1,1 0-42,3-5 1,5 0 0,7-6 783,0-4 0,7 2 0,4-5 0</inkml:trace>
  <inkml:trace contextRef="#ctx0" brushRef="#br0">10796 13821 8407,'-11'-10'658,"4"-1"1,1 1-1,2-1 1753,1 0 1,3 7-1691,4 4 1,-2 8 0,5 7-1006,2 2 0,0-3 0,2 4-34,-1 1 1,1-1 0,0 1-223,-1-1 1,1-5 0,-2 1-795,-2-2 0,3-2 882,-3-3 1,2-3 0,1-5 648,-3-2 1,1-4-1,-4-8 831,-2-2 1,1-3 0,-1-1 0,1 3 957,0 0 1,-1 5-1309,2-1 1,-2 7-1,5 4-676,1 6 1,2 2 0,1 7-1370,-1 2 1,4 7 1366,1 3 0,3 6 0,-1-3 0</inkml:trace>
  <inkml:trace contextRef="#ctx0" brushRef="#br0">18284 10491 12370,'0'-11'-217,"1"1"1,2-1 0,1 1 0,1-2 446,0-2 0,2 2 0,-2-2 1,1 2 63,2 1 1,-2 0-1,0 1 1,0-1 103,0 1 0,-4-1 1,3 0 199,-1 1 1,-2 3-13,1-1-499,-2 1 0,0 0 227,3 0-136,-3 5 1,5-3-110,-2 5 1,-3 1-10,2 3 0,-1-2 0,-2 6 95,0 4 1,0 0-1,-2 6-89,-1 1 0,-2 6 0,-3 3-88,1 3 1,3 1 0,-2-1-88,2 1 0,-4 0 0,4 1 0,-1 1-60,0-3 0,-2 3 0,4-10 120,0 0 1,-1-2 0,0-1-124,2-4 1,-3 2 331,1-5 1,0-1-1,1-4-29,0-2 1,-1-4 0,3 3-81,-3-1 1,3 3 0,-2-1-1,2 3-70,1 0 1,0 1 0,0 0-27,0-1 1,1 5 0,1-1-29,2-1 1,4-1 0,-1-3-12,2-2 0,2 3 0,1-5 81,2 1 0,3 3 0,4-6 28,0 0 0,5-2 0,4-1 0,4-1-3,5-3 0,4 2 0,4-5 43,6-2 0,5 1 1,-26 4-1,0 0-5,0 0 1,0 1-1,1 0 1,1 0-1,1-1 1,0 1-88,1 0 1,1 2 0,-3 0 0,0 1 0,3-1 0,0 1-81,-2-2 0,-1 0 0,0 2 1,-1-1-1,-2-1 0,-1 0-109,30 1 1,-10 0 0,-3-1 0,-7-2 165,-3 2 1,-5-1-1,-5 1 192,-1-1 1,-2-1-1,-6 3 199,-4-3 1,-2 3 376,-2-2 0,-3 0 990,0 0-696,-4 1-953,1-2 0,-5 4-919,-2 0 0,0 0 1,-4 1-2574,-1 2 3415,3 3 1,-4 10-1,3 0 1</inkml:trace>
  <inkml:trace contextRef="#ctx0" brushRef="#br0">18178 12140 8395,'-17'-4'-68,"2"-2"0,4-4 0,1 3 1,0 2-1,2 2 2061,1-1-1184,4 1-603,-1 3 0,5 0 1,2 0-14,5 0 1,2 0 0,3 0 0,3 0 93,0 0 0,3 0 0,6-1-82,3-3 1,3 3-1,2-4-60,2 0 1,4 3 0,8-4-81,2 1 0,-19 1 0,0 0 1,2 1-1,0 0-139,1 0 1,-1 0-1,2-1 1,1-1-1,-1 1 1,0 1 87,1-2 1,0 0 0,2 2 0,-1-1 0,2 1-1,-1-1-16,-2 0 0,0 0 0,-2 0 0,0 0 1,-2-1-1,0 1 47,0 1 1,-1-1 0,0 1 0,0-1 0,23-5 30,-4 2 0,-5-3 1,-2 4 150,-3 0 0,-3-2 1,-5 3-23,-2-1 1,-7 4 0,-5-2 152,-2 3 0,-4-2 521,-4-1-380,-5 1-300,3 3 1,-6 0-1979,-3 0 361,3 0 0,-7 4 345,4 3 0,-3 3 4,3 1 1,1-1 1068,3 1 0,-5 4 0,-1 2 0</inkml:trace>
  <inkml:trace contextRef="#ctx0" brushRef="#br0">18742 14034 8417,'-6'-7'2674,"2"0"-2171,3 5 0,2-7 1,3 5-1,4-2 325,5-2 1,-1-2 0,2-1-459,-2 1 0,2-2 1,1-1-112,2-1 1,-3-5-1,3 0-190,-2-5 1,0-3 0,-2-6 0,0-2-32,-3-4 0,-1-4 1,-5-3-134,-2-4 1,0-3 0,1-1-55,0 0 1,1 0-1,-4 8 43,0 1 0,-1 2 0,-2 4 204,0 4 0,-5 10 0,2 4 144,0 1 1,-3 4 0,6 2-2,1 2 0,-3 2 109,1-1 1,1 4-76,3 0 0,1 5-299,2-2 1,0 3-1,5 1 9,4 0 1,0 1-1,5 1-109,2 2 1,3 1 0,1-3 28,2 2 1,5-1 0,-1-3-107,5 0 1,4-1 0,5-1-36,-1-2 1,2-3 0,1 2 106,1-1 0,4 0 1,-4-2 84,-1 1 0,-2 5 1,0-3 26,0 0 1,-1 4 0,-2-3-14,-4 3 1,-2 0 0,-10-1 0,-4-2 340,-5 2 603,-8 1 1739,-2 1-2338,-15 0-330,8 0 27,-7 0-988,9 0 1,0 1-167,0 2 1,0 0 0,0 4 1141,0 1 0,0 2 0,0 0 0</inkml:trace>
  <inkml:trace contextRef="#ctx0" brushRef="#br0">20177 10193 8489,'-10'-5'66,"-1"0"0,2-3 1092,2 1-779,2 0 0,10 1 1,2 2-96,2-1 0,7 4 1,1-3-95,3 3 1,5 0-1,1-2 1,3 0 50,4 1 0,-1-3 1,4 1-252,1 2 1,-1-3-1,5 2 1,-2-1-338,1-1 1,-5 4 0,-2-2 17,-3 1 0,-6 1 0,0-1-1915,-1-2 2244,-7 1 0,0 3 0,-6 0 0</inkml:trace>
  <inkml:trace contextRef="#ctx0" brushRef="#br0">21071 9597 8543,'0'-21'223,"0"1"1,0 2 687,0 4 0,3 6 1532,1 1-1988,0 4 1,-4 5 0,0 8-273,0 7 0,0 3 0,0 2-13,0 3 0,0-1 0,0 4-33,0 2 0,0-1 0,0 1-102,0-2 1,0-3-1,1 2-99,2-1 0,0-1 0,4-4-214,1 1 1,1 0 0,2 2-206,0 0 1,-1-2 0,1-4 482,0 0 0,-1 7 0,1 2 0</inkml:trace>
  <inkml:trace contextRef="#ctx0" brushRef="#br0">20752 11183 8372,'0'-22'9,"0"1"1,0 1-1,0 2 1,1 5-1,1 4 1081,2 2 1,4 1-274,-1-1 0,-1 2-185,1 5 1,0 0-118,4 0 0,0 5-113,-1 2 1,-3 2-1,0 2-104,2 0 0,-5 0 1,1 2-69,0 2 1,-3 5 0,4 0-303,-1 3 0,-2 7 0,-3-2-221,0 3 1,2 5-1,0 0 101,2 2 0,-1-2 1,-3 1-86,0 0 1,0-2 0,0-4 102,0-2 0,0-3 1,0-6-49,0-3 0,0-1-114,0-6 0,0 1-727,0 0 1063,0-1 0,5 1 0,1 0 0</inkml:trace>
  <inkml:trace contextRef="#ctx0" brushRef="#br0">20571 13023 8453,'-17'-4'434,"2"1"1062,4-4 0,7 5-900,4-2 0,4 3 1,7 1-1,1 0-110,2 0 1,4 0 0,5 0-109,2 0 1,5 0 0,-2 0-35,3 0 0,2 0 1,1 0-177,2 0 1,3 0 0,-3 0 0,1 0-752,0 0 1,-3 0-1,-5-1-269,0-3 0,-6 3 0,2-2-544,-2 2 1,-6 1-1250,1 0 2645,-5 0 0,3 0 0,-6 0 0</inkml:trace>
  <inkml:trace contextRef="#ctx0" brushRef="#br0">21401 12534 8542,'-11'-5'1935,"5"14"-1306,3 1 0,1 9 0,2 5 116,0 1 1,2 4 0,0 1 47,1 4 0,5 1 0,-4 7-67,2 2 0,0 0 1,2-2-372,-1-3 0,-1 1 1,3-4-249,-2-2 0,-4-2 1,4-5-7,2-6 1,-3 1 0,1-6-844,1 1 0,1 2 1,2-5 741,0-1 0,4 3 0,2 1 0</inkml:trace>
  <inkml:trace contextRef="#ctx0" brushRef="#br0">22581 10672 10838,'-21'-5'-154,"0"1"1,0-4 0,-1 6-1,0 6 335,-3 6 1,-2 10-1,-5 10 1,1 3 420,3 2 0,3 7 1,6 0-437,1 7 0,4 4 0,-2 3 0,1 0-33,6 0 0,3-2 0,7 1-98,3 1 1,4-2 0,10-1 95,7-6 1,10-9 0,8-7-25,5-9 1,4-3-1,2-7-15,3-3 1,-2-6-1,2-4-70,1-9 1,0-5 0,-28 4 0,-1-1-224,25-13 0,-28 10 1,0-1-1,18-23-14,-2-3 1,-21 19 0,-1-1 0,-2-1 0,0-1 116,-1-1 0,0-2 0,-2 2 0,-2-1 0,0-2 1,-2-2-1,-1 0 0,0-2 72,0-2 0,-2-1 0,-3 0 1,-2-1-1,1-1 0,-1 0-96,-1 1 0,-2 1 0,-1-1 0,-2 1 1,-1 0-1,-1 0 61,0-1 0,-3 1 0,-1 5 0,-3 0 0,-2 4 0,-1 1-168,-20-18 0,2 11 1,-1 9-162,4 6 0,6 6 0,5 14-1627,1 3 2017,0 11 0,1 2 0,-1 11 0,0 3 0</inkml:trace>
  <inkml:trace contextRef="#ctx0" brushRef="#br0">21603 10555 8155,'0'-11'-74,"-4"1"0,1-1 0,0 0 1219,2 1 1,6 3-863,2 0 0,2 4 1,3 1-103,2 4 1,-1 4 0,6 5 0,3 1-101,1 2 1,8 2-1,0 6-162,3-1 0,5 0 0,-2 0-203,0 1 1,2 0 0,3 2-1665,-3 1 1948,-3-1 0,-4-2 0,0-1 0</inkml:trace>
  <inkml:trace contextRef="#ctx0" brushRef="#br0">21730 11523 8400,'-6'-15'729,"3"3"-164,6-2 1,9 7 0,10 3-310,5 3 1,5 1 0,3 0 0,5 0-274,5 0 0,4 0 1,5 1-280,3 3 1,-2-3 0,-24 1 0,0 1-28,1-1 0,1 0 0,26 0 1,-28 0-1,1 0 0</inkml:trace>
  <inkml:trace contextRef="#ctx0" brushRef="#br0">23485 11076 8506,'-10'-15'600,"0"3"298,3-2 0,12 7 1,9 3-643,5 3 1,4 5 0,1 0-1,6 1-38,4 0 1,8 2 0,5-4-162,1 0 1,2-2 0,4-1-1,3 0 20,3 0 1,-3 0-1,-4 0-154,-6 0 0,-4 0 0,-4 0 45,-4 0 0,-6-4 0,-6 1-169,-4 1 1,-3-1 0,-6 1-299,1-2 1,-4 1-1119,0 3 739,-4 0 1,0 0 0,-6 0 877,-5 0 0,-1 4 0,-2 2 0</inkml:trace>
  <inkml:trace contextRef="#ctx0" brushRef="#br0">24198 10938 8506,'-11'-21'185,"1"3"941,-1 0 164,5 5-1079,2 3 0,8 7 0,3 9-77,3 5 1,4 3-1,1-1-226,2 1 0,-3 4 0,3-3-1,-2 2 0,0-3 0,-3 3-130,-1-2 1,2 0 0,-7-2 30,0 1 0,2 1 0,-5-5 10,0 1 1,-3 1 0,-4 1-1006,-3 1 1187,-2 0 0,-11 6 0,-3 3 0</inkml:trace>
  <inkml:trace contextRef="#ctx0" brushRef="#br0">24145 10236 18647,'0'-11'-1433,"-4"-1"1,1-1 0,2-1 1815,3 1 1,4 6 0,6 3 0,2 3 202,4 1 0,3 0 0,4 0-508,3 0 1,4 1 0,3 2 21,4 0 1,3 4 0,0-2-103,1 1 0,-1-2 0,-1 2-989,-6-2 0,-1 1 827,-9-1 0,5-3 0,-3 3 0</inkml:trace>
  <inkml:trace contextRef="#ctx0" brushRef="#br0">24772 9810 8500,'-9'-19'2174,"2"-2"-1109,2 2-452,5 8 0,0 11 0,0 9-150,0 4 1,0 4-1,0 8-344,0 4 1,0 6 0,1 4-1174,3 2 1,2 7 1053,4 1 0,1 8 0,0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44.633"/>
    </inkml:context>
    <inkml:brush xml:id="br0">
      <inkml:brushProperty name="width" value="0.05" units="cm"/>
      <inkml:brushProperty name="height" value="0.05" units="cm"/>
      <inkml:brushProperty name="color" value="#5B2D90"/>
    </inkml:brush>
  </inkml:definitions>
  <inkml:trace contextRef="#ctx0" brushRef="#br0">0 18 24575,'38'0'0,"19"0"0,9 0 0,11 0 0,2 0 0,-3 0 0,1 0 0,-16 0 0,-16-1 0,-12-3 0,-5 0 0,-5-1 0,-3 1 0,-1 4 0,-3 0 0,0 0 0,0 0 0,0 0 0,0 0 0,0 0 0,0 0 0,0 0 0,-2 0 0,-2 0 0,-4 0 0,-3 0 0,-1 0 0,-1 0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13466 10608 12331,'-32'-9'-118,"5"0"0,3-7 0,5 1 1,6 2-1,5 1 30,4 1 0,2 5-131,-2 3 434,3 1 1,5 2-10,6 0 0,7 2 0,-2 0 0,2 1-45,2 0 1,6-2 0,2-1-1,1 1-8,1 3 0,0-3 1,7 2-1,3-1-79,2-2 0,7 0 0,7 0 11,-24 0 0,0 0 0,4 0 1,0 0-1,5 0 0,0 0-155,4 0 0,1 0 0,1 0 0,0 0 0,5 0 0,0 0 132,-1 0 0,0 0 0,2 0 0,0 0 0,1 0 0,0 0 0,1 0 0,1 0 9,2 0 0,0 0 0,-2 0 0,0 0 0,-3 0 0,0 0-103,2 0 1,-1 0 0,1 0-1,0 1 1,2 0 0,0 0 23,0 1 0,-1 0 0,-1 2 0,-1 0 0,-1 0 0,0-1 0,1 2 0,0 0 8,1 0 0,1 0 1,1-1-1,0-1 0,-2 1 1,-2-1-7,-1 2 0,0-1 1,-2-1-1,0 0 1,-1 0-1,-1 0 6,-1-1 1,0 0 0,0 2 0,-1-1 0,-3-1 0,-1 0 0,-3-1-1,-1 0 57,-1 0 1,-1-1 0,-1 1 0,-2-2 0,29 1 114,-5 0 1,-11-3-1,-7-1 1,-7 2 144,-6 1 1,-4-3 0,-3 1-115,-4 0 1,-2 2-1,-2 1-134,1 0 1,0 0-208,-1 0 0,-3 0 1,-1 1-414,-1 3 0,-2-2 0,-1 4 176,1-1 0,-2 3 0,3-1 1,-3 4 259,-1 3 1,5 3 0,1 4 0</inkml:trace>
  <inkml:trace contextRef="#ctx0" brushRef="#br0">11392 12428 22639,'-22'-5'-1167,"1"-5"0,1-3 1,1 3-1,3 2 815,0-1 1,2 5 0,3-1 509,1 0 0,-1 4 0,1-4 0,-1 2 55,0-1 0,4-3 0,0 2-57,-1-1 0,2 0-215,-1-1-89,4-2-273,-1 8 0,5-1 0,1 7 494,2 1 1,5-4-1,1 3 269,3 0 0,6-4 1,0 3-32,4-3 1,4-1 0,6 0 65,3 0 1,3 0-1,7-1-110,4-3 1,9 2-1,-26-1 1,1 0-61,4 1 0,1-1 0,4-1 1,1 0-1,2 1 0,1 0-249,0 0 1,0 0 0,3 0-1,1 0 1,0 2 0,2 0 210,1-1 1,0 0 0,-4 0 0,0-1 0,0 2 0,0 0 0,-1-1 0,0 1 4,0-1 0,0 1 0,2-1 0,0-1 1,-1 1-1,0 0-71,2-1 1,-1 0-1,1 2 1,0-1 0,-3 1-1,0-1-60,1 1 1,-1 1 0,2-2 0,-1 0-1,-1 0 1,-1 1-36,0-1 1,0 1-1,-4 1 1,-1-1 0,-5 1-1,-2 0-59,-1 0 0,-1 0 0,26 1 0,-4 2 40,-5 0 1,-9 1 0,-8-4 67,-4 0 0,-5 0 0,-7-1 300,-4-3-211,-7 3 0,-1-4-894,-3 5 1,-2 5 0,3 2 697,-3 2 0,-6 7 1,0 0-1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
  </inkml:definitions>
  <inkml:trace contextRef="#ctx0" brushRef="#br0">9296 9204 13693,'6'-11'-323,"4"0"1,-3 1 0,2-1-1,2 2 1,-1 0 377,1 2 0,0 4 0,-1-4 0,1 0 1,0-1-1,-2 1-641,-2-1 0,1-1 0,-3-2 843,1 0 1,0 1-1,1-2 1,-2 0 506,0 1 1,-4-5 174,2 5-926,-1 3 0,-2 4 1,0 8-143,0 3 0,0 3 0,0 0 38,0 1 1,0 1 0,0 1-1,1 1-14,2-1 1,-2-1 0,3-1 6,-3 4 0,-1-4 1,1 4 76,3-4 0,-3 0 0,3 0 0,-2-1-82,2 1 0,0 0 1,5-1 202,-2 1 1,0-4 0,5-1 62,2-1 1,2 2 0,6-2 0,0-1 111,3 1 1,2 0 0,6-3-69,3 2 0,-2-1 0,4-2-92,-2 3 1,0-3-1,-3 3 1,1-3 20,2-1 1,3-4 0,-3 1 27,2 0 0,1-3 0,4-1-17,-1-2 1,5-1 0,2 2 0,0 2 18,1 1 1,1 1 0,4 1-74,2 0 1,0-1-1,-4 4-64,0 0 1,5 0 0,2 0 0,-28 0 0,-1 0 15,1 0 0,0 0 0,0 0 0,1 0 1,0 0-1,1 0-85,1 0 0,1 0 1,2 0-1,0 0 0,0 0 1,-1 0 59,0 0 0,0 0 0,-1 0 0,0 0 0,1 0 0,0-1-27,0-1 0,1 1 0,1 0 1,0 0-1,0 0 0,0-1-42,-1 1 0,1 1 1,-3 0-1,1 0 1,-1 0-1,1 1 1,1 0-1,1 0-14,0 1 0,1 0 0,-1 0 0,-1-1 0,1 0 0,0-1 24,-1 2 0,0 0 1,0-1-1,2-1 1,0 2-1,0 0 35,2-1 1,0-1-1,-3 0 1,0 0-1,2 0 1,-1 0-1,-1 0 1,-1 1 19,-1 1 1,1 0 0,1-2-1,1 1 1,-1 1 0,1-1 27,-2 0 0,1 0 0,0 1 0,0 0 0,-4 1 0,1 0 0,0 1 0,0-1-59,-1 1 0,1-1 0,2 0 0,-1 0 0,-1 1 0,-1 1-57,0-1 0,-1-1 1,-3-2-1,0 0 0,0 1 1,-1 0 29,0-2 1,1 1 0,0-1 0,0 0 0,28 0 0,-5-1 83,-3-3 0,-3-2 0,2-4 107,-4-1 1,-7-3-1,-3-1 317,-3 2 0,-5-2 1,-1 1-222,-1 1 0,-2 5 0,-5 2 0,-3 1-133,0 3 1,-2 0 0,-4 2-194,1 0 0,0 2 37,-1 1 1,-3-2-1,-1 4-801,-1 0 807,-1-4-322,-4 4-2447,0-5 2729,-5 4 0,-1 7 0,-5 6 1</inkml:trace>
  <inkml:trace contextRef="#ctx0" brushRef="#br0">4914 10800 14127,'-9'-7'-904,"0"1"0,2 0 0,-1 1 1076,-1 0 1,1-2 0,3 2 172,0 0 1,-3 2 657,0 0-203,4 1-595,-1 2-295,5-4 253,0 3 0,5-4 0,3 4 180,5-3 1,0 3-1,5-3-24,1 3 0,5 0 0,5-1-7,2-2 1,2 1 0,2 1-158,4-1 0,2 2 0,2-4 3,0 0 1,-1 4 0,-1-4-171,-2 1 1,-3 1 0,-8-3 60,-3 2 0,0-4 1,-4 4-155,-4-2 0,-4 3-1259,-3 0 313,1 2 0,-5 2-93,-3 2 0,-1 3 0,-2 6 1083,0 2 1,0-2-1,0 4 1</inkml:trace>
  <inkml:trace contextRef="#ctx0" brushRef="#br0">4893 11023 11419,'5'-6'-275,"-3"-2"1,4 3-1,0 0 1,-2 0-225,1-1 0,3 2 0,0-3 506,1-1 1,2 2 25,-1-1 1,0 3 0,-2-2 0,-2 0 90,-1 0 1,2 3-67,-4-4 1,2 1-1,-3-2 27,2 1 0,1 1 0,-3-3-12,2 2 0,0 4 17,0-4 0,-3 0 1,4-3 67,-1 3 1,-2-2 303,1 1 0,-2-1 36,-1-2 1,0 1-292,0-1 1,0 4 18,0 0 0,-1 1-96,-2-1 1,0 2 30,-4 5 1,4 0-343,-4 0 237,4 0 1,-2 1 0,5 3 32,0 3 0,0-1 0,0 1-3,0 1 1,-1 5 0,-1 3 33,-2 0 0,1-2 0,3 4 16,0 1 0,0 5 0,-1 2 39,-3 1 0,2 1 0,-4 4-86,1 0 1,0 5 0,3 2-87,-2 2 0,-3 0 0,3 0 69,-2-2 1,0-1 0,-2 2-2,0-1 1,3-5 0,-4 1 38,2-1 0,0-7 1,-4-2 60,1-3 0,3-2 0,1-2 96,1-4 0,0-6 319,2-1-341,2-4-401,-4 2 0,6-5 0,1-2-487,2-1 0,4 2-424,-1-3 0,3 3 0,0 1-93,1 0 1,3 0 0,2 0 1161,0 0 1,2-5 0,3-1 0</inkml:trace>
  <inkml:trace contextRef="#ctx0" brushRef="#br0">5042 11342 13720,'-11'-4'-223,"0"1"0,1-3 0,-1 2 0,2 0 782,2-1 0,-3 4 1438,3-2-816,2-3-684,1 4 1,5-2 74,2 4 0,4 0 1,6 0-119,2 0 0,5 0 0,1-1 0,6-3-47,4-3 0,6 1 0,3-1-25,5-1 0,0-2 0,4 0-175,2-1 1,-5 0 0,-2 1-213,-4-1 1,-7 0 0,-1 2 214,-6 2 0,-12-1 70,-3 4 1,-9 0-606,-2 4 1,-8 0-1,-6 2-621,1 1 1,1 3-1,2 6 935,3 2 1,-7 3 0,2 4 0</inkml:trace>
  <inkml:trace contextRef="#ctx0" brushRef="#br0">5563 12066 10061,'-11'-5'414,"5"3"-32,3-5 1,2 3 0,2-3 115,2-1 1,0 2-313,4-1 0,0 0 0,4-4 1,-1-1-20,1-2 1,-1 2-1,1-3 4,0-1 1,-1 0 0,1-5-44,0-1 1,-1 1-1,1 0 1,0-1 79,-1 1 0,0 0 0,-2 1-17,-1 2 0,-5-1 0,3 4 216,0-2 1,-4 8-114,3-2 0,-4 8-179,-4-1 1,-1 8-229,-2 3 0,-1 7 0,4 4 0,1 2-2,-2 1 0,4 0 0,-3 1 95,3-1 0,1-1 0,0-1-100,0-1 0,0-4 0,1 2 0,3 1 2,3-1 1,-1-6-1,1-1-257,1-3 1,3-1 0,2-3-675,1 2 1,4-4 0,-4-6 198,-1-3 1,2 0 0,0-5 849,-2 2 0,-2-3 0,0-2 0</inkml:trace>
  <inkml:trace contextRef="#ctx0" brushRef="#br0">5829 11502 8274,'-6'-6'124,"-2"-3"0,4 1 1,1 0-1,-1 0 1562,0 1-917,1 0 0,3 0-121,0 0 0,1 4-587,3 0 0,-2 1-1346,5 2-51,-5 0 1336,3 0 0,0 0 0,1 0 0</inkml:trace>
  <inkml:trace contextRef="#ctx0" brushRef="#br0">6244 11704 8179,'1'-6'-1407,"1"1"1254,2 1 0,0-1 453,0-2 0,-3-3 8,3 3 0,-3 1 0,-1-1 104,0-1 1,0 2 555,0-1 136,0 0-320,0-4-526,0 1 0,-5 4-185,-2 2 0,2 8 1,1 4-30,-1 5 0,4 0 0,-3 6-28,3 3 1,0 1 0,-2 4-21,0-1 1,-1 2-1,6-3 7,1-1 1,-1 2 0,6-1-187,0-2 1,1 0 0,2-3-75,0-2 0,-1-3 0,1-4-173,-1-1 1,1-4-1,0-2 1,-1-3-681,1-1 0,0 0 1110,-1 0 0,1-5 0,0-1 0</inkml:trace>
  <inkml:trace contextRef="#ctx0" brushRef="#br0">6254 11874 8144,'0'-10'302,"0"3"269,0 0 1,0-1 0,1-1-218,3 2 1,2 1 0,5 4 0,0-3 0,4 0 523,2 0-878,-1 2 0,4 3 0,-4 0 0</inkml:trace>
  <inkml:trace contextRef="#ctx0" brushRef="#br1">4797 13034 8437,'-15'0'-293,"3"0"1,-2 0 997,2 0 1,7-3-163,5-1 0,10 0 0,9 4 0,4 0 0,7 0-173,4 0 0,5-1 1,6-2-1,1-4-170,-1-3 1,3 0 0,3-1 0,4 0-268,1 1 1,-3-1 0,-4 0 0,-3 1-277,-5-1 1,-4 4 0,-10 1 0,-6 1-933,-5 3 338,-4 1 0,-8 2 21,-4 3 0,-4 0 916,-7 3 0,-4 8 0,-2-4 0</inkml:trace>
  <inkml:trace contextRef="#ctx0" brushRef="#br1">5010 12992 9774,'-12'-4'-468,"-1"-1"375,-1-1 0,3 4 1720,4-2 0,1 8-936,-1 3 0,2 6 0,5 2-289,0 2 0,0 1 1,0 4-180,0 3 0,0 2 0,-1 5-5,-2 0 0,0 5 1,-3 3-320,2 5 1,-5-1 0,1 3-53,-5 0 0,1-3 0,-2 1-17,2-5 0,5-5 1,1-5-1,0-3-32,0-1 0,4-4-279,-1-5 0,3-4-395,3 1 1,4-6-1,6-5-136,1-2 1016,5-1 0,-2-4 1,4-2-1</inkml:trace>
  <inkml:trace contextRef="#ctx0" brushRef="#br1">4946 13481 8500,'-17'-11'-74,"2"1"675,4-1 1,6 4 0,2 1 0,6 0 0,5 1 130,5 1 1,3-3 0,7 2-275,2-1 0,2 0 1,6-2-181,2 1 1,3 0 0,4-4-106,-3 0 0,2 1 0,-3-1-176,0 0 0,-2 1 1,-5-1-129,-3 0 0,-6 4 0,-7 1-744,0 2 0,-6 0-1957,1 4 2832,-6 0 0,5 5 0,-3 1 0</inkml:trace>
  <inkml:trace contextRef="#ctx0" brushRef="#br1">5403 13843 8368,'-7'6'7,"1"-2"670,2 1-211,0-4 0,9 4 0,3-5 0,5-1-77,5-3 0,-2-2 0,2-4-220,1-1 1,1 0 0,1 1 0,1-2 30,-1-2 0,3-2 0,-2-2-222,-2 0 1,-6 4 0,0-3-24,-2 2 0,-6-3 1,-2 4-13,-3 1 0,-7 6 0,-6 3 120,-8 3 1,-2 1 0,-7 2 46,0 5 1,-4 2-1,-2 8 1,3 4-25,2 2 1,1 3 0,9 4-120,3-2 1,6-1 0,7 3-202,3-2 1,11-5 0,5-1 34,7-3 0,10-9 0,7-1 0,3-3-72,0-4 1,4-6 0,0-7-95,-1-6 0,-2-3 0,-4-1-3,-4 0 1,-10-1 0,-6 1-113,-6 0 1,-1 3-1,-9 2 480,0 0 0,-7-3 0,-2 3 0</inkml:trace>
  <inkml:trace contextRef="#ctx0" brushRef="#br1">6201 13875 8309,'-6'-7'94,"3"-1"1,1 0 218,2-1 0,2-2 0,0 0 0,3 1 14,1-1 0,1-3 1,3-1-1,1-1-104,0 1 0,-2-3 0,-1 3 0,-2-1 452,-1 1 0,0 0-146,-2 0 0,-3 4-314,0-4 1,-1 8 0,-6 5-125,-1 4 0,-1 5 0,1 8-149,1 2 0,5 4 0,-2 0-294,3 0 0,2 0 0,3 1-214,3-1 1,2-1 0,2-2 158,0-4 1,4-2-1,1-2-97,1 1 0,7-5 1,-3-3 503,1-1 0,1-7 0,-2-1 0</inkml:trace>
  <inkml:trace contextRef="#ctx0" brushRef="#br1">6212 13481 8299,'-11'-11'537,"2"1"1,2-1 0,3 0 809,3 1 0,2 0 1,3 2-1773,3 1 425,7 5 0,2-3 0,6 5 0</inkml:trace>
  <inkml:trace contextRef="#ctx0" brushRef="#br1">2340 11364 9569,'-11'-11'54,"-3"0"0,0 2 0,2 1 1987,4 1-1639,-2 4 0,10-2 0,0 5-102,6 0 1,7 0 0,3 0 0,1 0 87,6 0 0,3 0 0,6 0-143,0 0 1,4 0 0,3 0 0,5 0-23,6 0 1,1-1 0,-22 0 0,2-1-219,-1-2 1,1 1-1,3 0 1,1 0-1,2-1 1,0 1-105,3-1 1,1-1 0,-2 1 0,1 0-1,-1 0 1,0 0 0,-1 0 0,0 1 38,-1-2 0,0 1 1,-1 1-1,-1 0 1,0 0-1,0 1 3,-1-1 0,0 1 0,25-3 1,-7 3-109,-3-2 1,-7-3-1,-5 4 150,-4 0 1,-5 2-1,-10 0 236,-4-3 0,-2 3 111,-1-2-338,-5 1-200,-2 2 1,-12 0 0,-3-1-224,0-2 1,-5 1-1,1-1-228,-2 2 1,0 0-1,-5-2 88,1 0 0,-5-4 1,-1 2 479,0-1 1,-4 2 0,3-3 0,-2 0 466,2 1 0,1-2 0,4 3 312,2-1 0,-3 0 0,9-2-244,2 1 1,5 4-1,11-3-132,4 1 1,12 1-1,6 4-205,4 0 0,8 0 1,1 0-368,0 0 1,5 4 0,-4 1 173,-2 1 0,-3 2 0,-2 5 0,-1 1 182,-3-1 0,-6 4 0,-9 0 280,-5 3 1,-5 2 0,-8-1 74,-10 0 0,-2 0 1,-13 1 39,-3-1 1,1-1 0,-3-1 0,2-2-255,1-2 0,4-1 0,4-3-1317,1-1 0,7 5 0,3-1 3,4-1 1060,5-1 1,8-2 0,2 1-1</inkml:trace>
  <inkml:trace contextRef="#ctx0" brushRef="#br1">2712 10087 8440,'0'-26'-19,"0"5"0,-1-1 1,-1 6 510,-2 0 0,-3 8 0,2-3 0,-2 3 0,-3 2 399,-3 3 0,-6 1 1,1 4-713,-2 1 1,-1 4 0,-1 7-1,1 3-224,0 0 0,0 3 0,0-4 1,5 1-130,5-3 0,5 1 1,6 0-67,0-2 1,10-3 0,4-2 52,5 0 1,7-5 0,3 3 120,6-1 0,-1-1 0,4-1 151,-2 0 0,0 6 0,-5-3 265,-3-1 1,-2 5 0,-6-3 97,-2 2 0,-8 2 0,-7 0 65,-6-1 1,-8 1 0,-11 1-93,-5 2 1,-4-2-1,-2 3-294,-2 1 1,2-5-1,-3 4-632,3-4 1,6 0 0,3 0-648,6-1 1,2-3-177,6 1 0,5-6 0,6 1 1328,8-1 0,12-7 0,6-1 0</inkml:trace>
  <inkml:trace contextRef="#ctx0" brushRef="#br1">2978 9874 18228,'0'-15'-1313,"4"3"0,0-2 1886,2 2 0,-2 6 1,3 2 824,1 3 1,1 2 0,-1 4-837,-1 6 0,-4 4 0,5 6 0,-1 1-378,-1-1 0,2 5 0,-3 2-233,0 3 0,1 1 0,3 0-23,-2 0 1,-4 0-1,4-2-493,2-1 1,-3 0 0,-1-4-607,0-1 0,2-3 0,-3-2-229,-2-1 1,-1-5 0,-1 1-2780,0-2 4412,-4-6 0,-7 3 0,-6-3 0</inkml:trace>
  <inkml:trace contextRef="#ctx0" brushRef="#br1">2936 10119 13630,'0'-26'-596,"4"4"0,3 0 1128,3 3 0,5 6 0,3-2 430,2-1 0,3 8 0,1-3 0,5 2-41,1-1 0,1 5 1,-1 0-1032,-2 0 1,-4 4 0,-1-3-254,-4 3 1,0 6-1,-5 2 34,-1 2 205,-1 2 0,-6 4 0,-1 2 0</inkml:trace>
  <inkml:trace contextRef="#ctx0" brushRef="#br1">3308 10193 13171,'1'11'375,"2"-1"-307,0 1 1,4 0 0,-3-1-185,-2 1 1,-1 0 0,-1-1 0,0 1-365,0 0 0,0-4 515,0 0 0,0-6 66,0-1 1,0-8 0,0-9-6,0-3 1,4 0 0,1-8 96,0-2 0,6 0 0,4 1-108,2 1 1,-3 4 0,4-1-148,1 3 0,1 3 0,0 3-667,-2 6 0,1 7 0,-6 4 719,-4 9 1,2 10 0,-5 7 0</inkml:trace>
  <inkml:trace contextRef="#ctx0" brushRef="#br1">3648 10183 8536,'0'-11'-109,"0"0"0,0 1 430,0-1 1,0 0-1,0 1 298,0-1 0,0 4 0,2 1-52,1 1 1,-1 2-486,6 3 1,-5 0-160,4 0 85,-4 0 1,1 5-849,-4 2 71,0-3 8,0 1 523,0-5 303,5 0 1,-4-1 284,3-3 974,-3-2-105,-1-4-458,0 4-666,-5 1 0,3 10 0,-4 2 0,0 2-142,0 2 0,3 3 0,-3 2-529,1 0 1,0-2-1,3 3-8,-2-2 1,1 1 0,3-3 241,0 1 0,1-1 0,1-5 312,2-1 0,4-4 1,-1 0-26,3-2 0,0-2 1,1-2 87,0-5 1,-1-2 0,1-3 320,-1-1 1,0-2 0,-2 2 48,-1-4 0,-4 2 0,1-1-142,1 2 0,-4-3 0,2 3-139,-6-2 0,1 4 0,-5-1-23,-1 2 0,-2 3 0,-1 1-151,1 0 1,3 6-1306,0-1 1357,4 1 0,-1 7 0,4 1 0</inkml:trace>
  <inkml:trace contextRef="#ctx0" brushRef="#br1">3861 10087 9433,'0'-6'-1030,"0"-4"1137,0 9 1,1-3 1057,3 4 0,2 4 0,4 3-1070,1 3 0,-4 0 0,0 1-534,1 0 1,-2-2-1,0-1-43,-1 0 0,2-1 121,-3 3 1,0-4 246,0-2 1,-3-4-1,3-4 158,-3-3 0,2-4 1,2-3 314,1-3 1,1 0 0,4-1 170,-1-1 1,0 4 0,-1 1-153,2 2 0,-6 3 0,5 1 344,0 5 0,-1 4-514,2 6 1,-5 1-1,-3 11-361,-2 4 0,-1-2 0,0 4-999,0-3 1,0 3 0,0 0 1151,0-1 0,-4-2 0,-2-1 0</inkml:trace>
  <inkml:trace contextRef="#ctx0" brushRef="#br1">4255 10066 11759,'3'-11'-526,"1"0"933,4 1 0,-7 3 890,3-1-1027,2 6 0,-6-1 0,1 6-183,-4 4 0,-5 3 1,2 0-181,0 1 0,0 0 1,4-1-192,-1 1 1,-1-1-607,4 1 60,0-5 394,0-1 0,5-6 307,2-3 1,-2-2-1,-1-5-28,1 1 1,-4-1 0,3 1 223,-3-1 0,2 4 1,1 0 177,-2-2 1,0 4-143,-2-3 0,4 6 1,3-1 1,-1 1 0,1 2-64,2 0 0,-2 0 0,1 2 0,1 0-68,0 1 1,-1 1-103,3-4 779,-1 5-213,-4-4-345,-1 4 1,-9-4 0,0 1-49,-2 2 0,2-1 1,-2-2-176,2 3 1,-4-2-540,5 5-423,-1-4 443,4 2 733,0-5 0,0-5 1,0-2-58,0-3 0,4-2 0,-1-1 203,0-1 0,2-4 0,-2 3 319,-1-1 1,3 3 0,-1-2 0,-1 4 432,2 0 0,-3 5-912,5 2 0,-1 6 1,3 4-189,-2 4 0,3 9 1,5 1 79,-2 4 1,-2 7 0,0-1 173,0 5 1,-2 5 0,-2 0 237,-3 5 1,-4-1 0,-4 3-224,-3 0 1,-4-3 0,-3 1-183,-3-5 1,0-4-1,-1-9-6,-1-6 1,-2-1 0,-3-7-66,0-3 0,-1-4-32,4-6 1,0-6 0,3-5 0,0-6-212,-1-3 1,4-1 0,0-1 202,4-3 1,3 1-1,3-3-92,0 1 0,2 5 245,7 3 1,7 0 0,5-3 0</inkml:trace>
  <inkml:trace contextRef="#ctx0" brushRef="#br1">4967 9917 8488,'0'-22'76,"0"5"1,0 0 0,0 0 0,0 1 0,0-2 695,0 2 1,0-3 0,1 5 341,3 0 1,-3 3 0,4 0 186,0 0 1,1 2-953,4 2 1,-3 8-1,-1 10-167,-1 5 0,0 4 1,-3 3-114,2 2 1,-1 5-1,-3 6-584,0-2 0,0-1 1,0-1-422,0 0 1,-3 2 0,-2-2 306,-1-5 1,2-3 0,-3-4 0,0-2-127,1-4 1,-2-8 642,4-6 1,1-6 0,3-9-41,0-7 0,1 0 0,3-6 208,3-2 0,3-2 0,5-1 70,2 1 1,3-1 0,0 8 101,-2 2 1,3 4 0,-2 2-35,1 2 0,3 5 0,-9 8 98,-1 4 1,-1 5-1,-3 8-169,-2 2 0,-2 3 1,-5 3-269,0 2 1,0-3-1,-1 3-117,-3-3 0,3-4 0,-3-1-120,-1-2 0,4-4 80,-3-4 1,3-6-1,1-2 219,0-9 0,5-3 0,3-7 166,5-2 0,0-5 0,3 1 313,0-2 1,4 0-1,0-4 15,4 0 1,-3 5 0,-3 2 111,1 3 0,-4 6 0,-1 6 30,-2 5 1,-5 5 0,-1 5 148,-1 5 1,-2 6 0,-4 6-216,-3 3 1,2 2 0,-5 5-493,-1 0 1,-2-2 0,0-1-255,-1 1 1,0 2 0,1-6-392,-1 1 1,4-4-1,1 2-1436,1-2 0,2-7 2086,3-2 0,5-2 0,0-1 0</inkml:trace>
  <inkml:trace contextRef="#ctx0" brushRef="#br1">5733 9863 13071,'-6'0'1875,"1"-4"-1703,5 2 1,0-1 487,0 6 1,0 3 0,0 6-205,0 2 1,0-1 0,2 4-597,1-2 1,2 3 0,3-4 61,-1-1 1,-1-1-1,2-1 93,0-1 0,-3-3 0,4-1-223,-2-1 1,0-1 0,2-6 0,0-2 204,-2-7 0,-5-1 0,2-6 254,-3 0 0,-1 1 0,0-1-40,0-1 0,-5 0 9,-2 2 1,-1 1 0,-1 6 0,2-1-968,-1 0 1,-1 6-1686,-2 1 1,2 4 2538,1 4 0,-1 1 1,3 6-1</inkml:trace>
  <inkml:trace contextRef="#ctx0" brushRef="#br1">6063 9448 15820,'6'-10'585,"0"0"597,-3 3 1,-2 5-809,3 9 1,-2 6 0,1 13 0,0 5-23,0 3 1,1 6 0,0-1-337,-2 3 1,-1 1-1,1 2-385,1 1 0,-1 0 0,4-5 45,-1-6 1,3-1 0,-2-9-1254,0-1-255,-1-6 1424,-5-8 1,-5-10 0,-2-7 290,-2-2 0,2-3 0,1-1 11,1-1 1,-2-2 0,3 3 346,2-1 1,1 0 310,1 3-239,0 1 0,1 4-405,2 2 0,0 3 0,4 2-71,1 3 0,-2 0 0,1 5-174,1-2 1,-2-1 0,1 2 80,2-1 1,-5-3 0,1 2 13,0-2 679,-4 0-426,4-4 484,0 0 0,-1-5-105,3-2 1,-1 2 209,-2 2 184,-3 2-154,4 1-410,-15 0 1,3 3-44,-7 1 1,2 3-278,2-4 0,2 1-802,1-4-278,5 0 546,-3 0 1119,5 0-355,0-5 1,-1 4 239,-2-3 1,0 3 0,-3 0 1046,2-3-897,-5 3 0,3-3-240,-4 4 1,3 3 0,1 2-65,1 1 1,0 1 0,3 3-210,-2 1 1,1 3 0,3 2-236,0 0 1,3 1 0,2 2-278,1-2 0,1-4 0,4 2-379,-1-4 0,1-3-32,0-1 0,-1-6 185,1-1 1,-2-6 0,-2-7-341,-3-1 1,-2-5 0,2 0 1030,3-5 1,2-3-1,2-5 1</inkml:trace>
  <inkml:trace contextRef="#ctx0" brushRef="#br1">6339 10034 10414,'11'0'1834,"0"0"-1663,-1 0 1,1 0 0,0-2 0,-1-1-271,1-4 0,3-6 0,0-3-115,-1 0 0,-1-2 0,-3-3 0,0 0 8,-2-1 1,-5-3 0,2 1 166,-3 0 1,-1 3 0,0 2 247,0 1 1,-5 9 381,-2-2 1,-2 7 0,-3 3-174,-2 7 0,5 4 0,-1 10-451,0 2 1,6 2 0,0-2-58,3 3 0,1 2 0,1 4-247,3-3 0,1 0 0,6-6-395,0-1 1,1 5-1,1-8-557,1-3 0,3-3 1289,-2-5 0,4-2 0,-3-5 0</inkml:trace>
  <inkml:trace contextRef="#ctx0" brushRef="#br1">6829 9438 15765,'-7'0'2909,"-1"0"-2224,6 0 1,-3 6 0,5 4-83,0 7 0,0 9 0,0 5-201,0 3 1,0 7-1,0 2-28,0 5 1,0 0 0,2-3 0,0-5-60,1-5 1,2-2 0,-2-1-138,0 0 1,4-8-1,-2-4-478,1-4 1,-3-1-1252,4-5-1282,-4-4 0,5 0 2844,-4-2 0,-1-3 0,-3 4 0</inkml:trace>
  <inkml:trace contextRef="#ctx0" brushRef="#br1">7797 10012 8481,'4'-27'-21,"-3"1"1,4 4 0,-4-1 0,2 2 733,0 4 1,0 1 0,-6 2 0,-3 2-161,-3 4 1,-1-1-1,-7 6-17,-2 0 1,-2 8-1,-4 5-172,-4 3 1,3 9 0,2 0 0,2 4-281,5 4 0,1 1 1,7 1-128,2 0 1,2-2 0,5-1-685,0-4 0,5-3 1,2-2 82,2-2 0,5-8 0,2-6 117,0-3 0,1-6 0,1-3 317,-4-5 0,1-8 0,-1-6 423,-1 0 0,-1-4 1,-1 4 21,-1-1 0,-3 2 0,1 5 563,0 0 0,-2 1 1,0 2 131,-2 4 1,5 8-584,-2 6 0,2 9 0,2 10-574,-1 5 1,1 0 0,0 4-1028,-1 1 0,1-1 0,0-1 1254,-1-1 0,1 3 0,0-1 0</inkml:trace>
  <inkml:trace contextRef="#ctx0" brushRef="#br1">8179 9491 12569,'0'-13'-245,"0"2"1337,0 12 0,-3 3 0,-1 13-186,2 4 1,1 12 0,1 1-306,0 3 0,0 5 1,0 1-658,0 5 1,1 2 0,1 2-327,2 3 0,1-5 0,-3-4 1,2-2-217,-2-1 0,3-7 0,-2-4-1427,0-6 0,-1-8 2004,1-4 1,-1-2 0,2-1 0</inkml:trace>
  <inkml:trace contextRef="#ctx0" brushRef="#br1">8105 9917 8580,'12'-21'411,"1"4"56,1 3 1,6-2 0,0 2 666,4 1 1,5 1 0,0 2 0,1 0-480,2 3 0,0 1 1,-1 4-1555,-3-2 0,-2 2 899,-4 5 0,-6 3 0,0 5 0</inkml:trace>
  <inkml:trace contextRef="#ctx0" brushRef="#br1">9062 9800 15599,'-10'-11'-1200,"-1"0"0,4 2 0,1 1 2281,1 0 0,2 5-94,3-4 1,1 4-1,2 0 53,5 2 0,1 5 0,0 3-769,-1 3 1,-3 2 0,-2 2 0,0 4-200,0 2 1,-2 2 0,-1 2-602,0 1 0,0 8 0,-1-1-1476,-3 1 0,-2 0 0,-6-1 2047,-2 0 1,2 4-1,-3 2 1</inkml:trace>
  <inkml:trace contextRef="#ctx0" brushRef="#br1">9126 9502 11568,'0'-22'-453,"-3"1"0,-1 1 1185,2 2 0,0 3 1524,2 4-2326,0 5 0,2 6 1,1 7 49,4 3 0,3 5 0,0 2 0</inkml:trace>
  <inkml:trace contextRef="#ctx0" brushRef="#br1">9201 9534 12236,'0'-26'-810,"3"3"0,1-2 0,-2 4 1217,-1 3 0,0-1 0,2 5 0,0 1 384,0 1 0,-1 3 0,0 1 923,2 0-1144,-1 6 1,-4-1-1,-1 6 10,-2 4 0,-4 4 0,2 4 0,-1 5-78,0 4 1,3 5 0,-1 1-279,0 4 0,-3 4 0,0 6 23,-1 2 0,0-1 0,0 5-293,2 0 1,-3 4 0,-5 0-147,2-1 0,2 2 0,0-10-251,0-4 0,1-2 0,-1-7-157,0-4 1,5-4-990,3-14 946,2 1 1,1-6 0,1-4-406,2-3 1,-1-3 0,2 1-1112,1-3 2168,-4-2 1,4-2-1,-5 1 1</inkml:trace>
  <inkml:trace contextRef="#ctx0" brushRef="#br1">8977 9885 12121,'-6'-5'-452,"0"-5"599,3-4 1,2 0-1,-2 5 679,6 2 0,4-3 0,7 4 19,4 0 0,2-2 0,2 3 1,3-1-1,3-2 0,7 2 0,0 0-552,-1 2 1,-1-4 0,1 5-483,1 0 1,-7-1 0,1 0-156,-6 2 0,-6 1 0,-3 2-3447,-2 2 3830,-1 3 1,-1 10 0,1 0 0</inkml:trace>
  <inkml:trace contextRef="#ctx0" brushRef="#br1">9541 9938 14257,'-14'-4'3103,"0"1"-2442,4-1 1,2 5 955,4 3 0,1 2 0,3 6-1100,0 2 1,1-1 0,1 5-842,2 0 1,-1-1 0,-1 1-1013,1 1 0,-2-3 1,3 2-9,-3 1 1,-1-3 0,0 1 1210,0-2 0,0 0 0,0-5 0</inkml:trace>
  <inkml:trace contextRef="#ctx0" brushRef="#br1">9637 9651 8758,'0'-22'166,"0"1"1,0 0 601,0-1 1,0 6 0,0 2 639,0 2 0,1 6-1179,2 2 0,0 4 1,3 4-1590,-2 3 0,5 4 1358,-2 3 0,2 2 1,2 6-1</inkml:trace>
  <inkml:trace contextRef="#ctx0" brushRef="#br1">9796 9885 15779,'0'-11'-2915,"5"0"4664,2 1 0,-1 3-614,1 0 0,-1 5 1,1 4-1,-3 6-735,-3 5 1,-1 9-1,0 1-644,0 3 0,0-1 0,0 2-112,0-1 0,0 2 1,0-3-372,0-1 1,0-2 0,-1-2-529,-3-2 1,3-3 454,-3-4 0,3-6 380,1-5 1,1-6 0,3-8 292,3-4 1,2-3 0,2-3 357,0-1 1,3 0 0,1 4 212,2 0 1,-4 4 0,2 2 139,1-1 1,-5 9 0,4 0-41,-4 5 1,-4 7 0,-1 3-250,-1 5 1,-1 3 0,-4 6-424,0-1 0,-2 1 0,0 2-57,-1 1 0,-5-1 1,4-7-397,-2-3 0,2-2-479,-3-1 866,5-5 1,-3-6-1,5-8 147,0-5 0,5-4 1,2-4-1,4-2 131,3-2 0,-2 3 227,2-3 0,-1 6 0,0 3 1,1 1 434,-1 6 1,-5 3-489,-1 6 1,-1 1-1,1 4 1,-3 6-172,-3 5 0,-1 5 1,1 3-539,3 1 0,-3 1 0,2-2-385,-1 0 0,1-2 1,2-6 213,1 0 1,1-3 0,4-6 183,-1-4 0,4-2 1,2-2 308,0-2 0,2-8 0,2-7 168,-2-2 0,2-6 1,-4-2 221,1-3 1,-2 3 0,-4-1 537,0 0 0,-4 2 1,-1 1 22,-2 3 1,-1 4-1,-7 10 110,-3 2 1,-4 3-1,-2 9-557,-1 6 1,0 5-1,3 9-358,1 3 0,4 3 1,2 1-377,3 0 0,1-4 0,1 1-524,3 0 1,7-3 0,6-2-213,3-5 1,3-4 0,2-5 358,3-3 1,3-3 0,-1-5-101,-1-2 1,-3-7 875,-5-4 1,-4-10-1,-2 2 1</inkml:trace>
  <inkml:trace contextRef="#ctx0" brushRef="#br1">11232 9470 8469,'0'-17'-149,"0"2"1,0 4 1521,0 0-488,5 6 1,-4 5 0,3 8-323,-3 5 1,-6 8 0,-2 7 0,-2 4 170,-2 4 0,0-2 1,1 5-337,-1 1 1,-3 5-1,-2 3-302,0 0 0,2 2 1,-3 3 14,2 0 0,5-8 0,8-5-20,4-5 0,7-2 0,7-10-56,5-3 0,11-4 1,1-9-154,4-4 0,6-1 1,3-4-296,-1-1 1,-6-3 0,-4-5-356,-2 1 0,-3-5 0,-5 0 68,-8-1 0,-4-1 0,-3-1-1020,-3 4 0,-4-1 1720,-6 1 0,-3-5 0,-5 2 0</inkml:trace>
  <inkml:trace contextRef="#ctx0" brushRef="#br1">11062 9874 12802,'0'-14'-1214,"1"0"2023,3 1 0,6 1 0,9 2 1632,5 3 1,4-1-1,8 3 312,3-1 0,2 3 0,2-3-2026,-1 1 0,1-2 0,-2 2-664,-2-1 1,0 0-1,-7-1-16,-5 4 0,-3 2 0,-4-1-26,-2-1 233,-3 2 0,-9 1-3103,-3 7 0,-1 2 1,-4 2-555,-1 0 3322,-3-1 0,-5 6 0,1 0 0</inkml:trace>
  <inkml:trace contextRef="#ctx0" brushRef="#br1">12519 11172 12631,'-10'-11'-372,"-1"-3"1,1 0 0,2 1 0,2 1 0,0 2 522,0-1 1,4 0-1,-1 1 1431,1-1-1296,2 0 0,0 10 0,0 6 0,0 6-81,0 3 1,0 5 0,2-2-1,1 4-368,4 0 0,-1 4 0,1-1 1,3-1-351,3-4 1,-2 0 0,5-5-54,-1-1 1,5-2 0,5-4 463,-1-4 0,2-3 0,0-5 251,1-5 1,-3-6-1,0-6 157,-1-3 0,-5 2 0,-2-5 0,-2 2 612,-4 3 1,-1 5-277,-5 4 0,0 9-324,0 9 1,-3 6-1,4 13-13,0 2 1,-1 5 0,5 7-112,-2 1 0,-1 1 0,2 5-217,-1 2 1,-5-3-1,1 5-237,-6-1 1,-4-8-1,-7 0 99,-4-5 0,-6-8 0,-5-3 0,0-7-96,0-4 0,-1 0 0,2-10-179,1-3 0,5-4 1,6-6-700,5-4 1,2-1 1156,9-5 1,5-5 0,1-2-1</inkml:trace>
  <inkml:trace contextRef="#ctx0" brushRef="#br1">12572 10619 8730,'-10'-16'223,"0"3"0,3-3 118,4 1 0,3-1 0,3 4 115,4 2 1,4-3 0,4 6-81,7-3 0,4-2 1,5-1-1,3-1-221,1 1 0,3 2 0,4 3-2,1 1 1,2 1-1,-4-1-106,-7 4 0,-3 6 1,-8 5 24,-3 5 0,-7 4 1,-3 4 62,-5 0 1,-4 4 0,-2 0-195,-2-1 0,1 2 1,-1-1-674,2-2 1,1-1 0,1-4-1154,2 0 1879,3 0 1,10 3 0,0 0 0</inkml:trace>
  <inkml:trace contextRef="#ctx0" brushRef="#br1">14944 11140 11453,'0'-21'-436,"-3"3"0,-1 0 1,2 1-1,1-1 704,1 0 0,0 5 0,-2-1 2867,-1 2-2960,2 2 1,-5 10 0,3 7-53,0 8 1,-1 2 0,4 0-209,0 2 1,2 1 0,1 2 0,4-2-429,3-3 0,4-1 0,1-6-116,2 1 0,0-4 0,5-1 361,-1-1 1,0-3 0,2-7 374,2-5 1,-3-3-1,3-7 25,-3-3 0,-2 0 0,-2 1 342,-4 1 0,-3 3 0,-3 3 59,-1 3 1,-3 5-185,3 11 1,-4 7 0,3 11-148,-1 5 1,3 5-1,-1 4-30,3 7 1,4 2 0,0 7-30,-1 2 1,-2 3 0,-4-3-212,-3 0 0,-3 1 0,-2-7 36,-3-4 1,-8-3 0,-9-14-49,-6-6 0,-10-1 0,-3-7 69,-1-3 0,-4-4 0,7-8-222,0-1 1,3-3 0,7-6-1239,7-2 1472,9 2 0,8-8 0,4 3 0</inkml:trace>
  <inkml:trace contextRef="#ctx0" brushRef="#br1">4744 14173 16929,'0'-11'-1025,"-4"-3"0,0 0 1,-1 1-1,0 1 1020,3 1 1,-3 0 0,2 1 0,-1-1 401,-1 1 0,4-1 0,-4 0 21,1 1 0,2 3-304,-1-1 0,2 7-111,1 1 0,0 6 0,0 7 60,0 1 0,0 4 1,0-3-276,0 2 0,0 1 1,0 3 191,0 0 1,0 1 0,0-1 28,0 0 1,0-3 0,0 0 12,0 1 0,0-3 1,0 1-23,0-2 1,0-1 0,1-3-36,2-1 0,0-2 0,4-3-130,1 0 1,2-1-1,0-4 216,1 0 0,4 0 0,2 0 40,-1 0 1,4 0 0,-1 0-34,5 0 0,3 0 0,5 0-30,0 0 0,1 0 0,3 0-23,3 0 1,3 3 0,3 2-63,1 1 1,5-4 0,-1 2 120,2-3 0,1-1 0,-1 0 49,-3 0 1,0-1 0,-4-3-99,1-3 0,1-2 0,-2-2 108,1 0 0,-3 4 1,-6 0-50,0-1 1,-1 2 0,-6 0 146,-1 1 0,-3 2 0,-5 4-180,0 3 0,-1-2 1,-1 5-159,-1 1 1,-5 2-2,1 0 1,-2 0 0,-1-3 102,-1-3 0,1-3 125,-1-1 1,-2-5 0,-3-2 72,0-3 0,2-1 0,-3-2-279,-2-2 1,-1 1 0,-1 2-613,0-2 0,0 6 612,0-3 1,0 3 0,0-3-1</inkml:trace>
  <inkml:trace contextRef="#ctx0" brushRef="#br1">13338 12172 8442,'5'-10'0,"-4"-1"1,3-1 0,-3-1-1,-1-1 1,0 1 255,0 1 1,3 5 0,1 0-1,-2-1 1,-1-2 267,-1 0 0,0 2 0,2 3 325,1 0-285,-2-3-545,4 6 0,-5 2 0,-1 7-87,-3 3 1,0 5 0,-5 2-60,2-1 0,0 5 0,-3-3 0,-1 5 3,0 2 0,2 0 0,1-4 124,0 0 0,5-1 1,-3-1 68,1-1 0,-2-2 0,4 2-9,0-4 0,3-2 0,4-2 81,3-3 0,6 1 0,3-4-109,5-2 0,-1-1 0,9-1 0,4 1 11,5 3 0,3-3 0,3 4-130,2-1 1,3-1-1,5 4-32,3 1 0,-2 2 0,4 0 22,-1 1 0,-28-6 0,1 1 0,28 3 108,-28-5 0,0-1 0,0 0 0,0-1 0,2-2 0,0 0-3,-2 0 0,-1 0 0,2 0 1,-1 0-1,28 0 0,-1-1 27,-5-3 1,-4-2 0,-8-4 68,-2-1 1,-2 0-1,-7 1-7,-1-1 1,-4 0-1,-8 1 67,-2-1 0,-8-3 0,-4-1-51,-2-2 0,-1 3 0,-1-3 1,-2 1 57,-4-1 0,-4-1 1,-2-3-42,-1 0 1,1 3 0,4 2 164,2 0 1,1-2 0,-1 4-184,4 1 1,2 5-1,1 1-254,0-1 0,4 3 0,3 1-91,3 3 0,2 1 1,1 1-1384,1 3 0,4 3 1616,-4 7 0,5 3 0,-3 4 0</inkml:trace>
  <inkml:trace contextRef="#ctx0" brushRef="#br1">13476 13385 8397,'-10'0'1882,"-1"0"-1337,5 0 0,3-1-137,6-3 0,8-1 1,7-6-88,2 0 0,2-4 0,2-2-210,1 1 1,3-5 0,-2 0 0,0-3-81,0-4 0,1 5 1,-4-2 28,-3 3 1,-10 0-1,0 2-135,-4 2 1,-4 4-1,-7 7 96,-5 4 1,-6 1 0,-6 4-66,-3 1 0,1 8 0,-4 8 20,-1 4 1,3 1 0,0 4-50,0 2 1,8 1 0,0 1 33,5-1 1,7 1-1,3 0-99,1 0 0,12-6 1,5-4 106,8-7 1,4-8 0,6-3 175,2-3 0,0-4 0,3-3-178,-2-4 1,1-8 0,-3-1-185,2-5 0,-2 1 0,-6-4-142,-3 1 0,-3 1 1,-1 4-373,-4-1 1,-3 2 0,-6 2-647,-5 4 1,-1 6 1376,2 1 0,-3 5 0,4-3 0</inkml:trace>
  <inkml:trace contextRef="#ctx0" brushRef="#br1">13998 13183 7561,'-11'0'1177,"4"-3"2451,0-1-2833,4 0 1,-1 6 0,4 1-297,0 4 0,4 3 1,2 2-1,1 1-220,1 1 0,-5 5 0,3-2-369,-1 3 1,2 2-1,-4-1-177,0 0 1,-2-3 0,-1-1-358,0-2 1,-1-1 228,-3-3 0,-2-5 260,-4-3 0,0-10 1,3-5 68,4-3 1,1-4 0,2-6 44,0-3 0,6-3 0,5-1-26,5 0 0,1 0 0,2 2-262,3 1 1,1 1 0,5 5-7,2 3 1,-4 7-1,-1 3-197,-3 5 1,-4 5 0,-2 3-1662,0 5 2173,-7 6 0,-4 2 0,-5 6 0</inkml:trace>
  <inkml:trace contextRef="#ctx0" brushRef="#br1">14232 13204 8397,'0'-10'0,"0"-1"0,1-1 772,2-2 1,0 7-1,4-1 1,1 3 196,2 1 0,0 6 1,2 5-457,2 2 1,-2 7 0,1 1-260,-5 3 1,2 2 0,-4-1-227,0 0 1,-1 0-1,-2 1-104,0-1 1,1 0 0,-4-1-249,0-2 1,-4-2 0,0-7-20,-2-2 1,-1-2 174,-4-5 1,2-5 0,0-3 114,2-5 0,5-5 0,-2-7 34,3-3 0,6-2 0,2 0-50,2-2 0,7 2 0,1-4-135,4 4 0,3 2 1,1 5-88,-1 3 1,2 7-1,-3 3-448,-2 5 1,-5 5-1,-6 5-207,-3 5 0,-3 7 946,-4 8 0,0 2 0,0 5 0</inkml:trace>
  <inkml:trace contextRef="#ctx0" brushRef="#br1">14583 13364 8397,'3'-7'2156,"1"0"0,0 1-1218,0-1 1,-2-2-432,5 6 1,1-1-1,2 4-344,1 0 0,-1 4 0,2 1-403,2 1 0,-2-4 0,2 3-97,-2-1 0,-1-2 1,0 1-4,-1-2 0,-4-2 0,-2-2 94,-3-5 0,-1-2 0,-3-3 382,-4-1 1,-1-5-1,-10 1 1,-1-1 262,-1 1 0,3-1 0,0 5-300,2 1 1,-1 5 0,3 2-903,-1 1 1,5 3 0,5 6-1183,3 3 1985,1 2 0,0 6 0,0 2 0</inkml:trace>
  <inkml:trace contextRef="#ctx0" brushRef="#br1">14859 13226 8332,'5'-11'237,"2"0"188,2 1 1,7 4 0,2 2 0,0 4 982,0 4 1,2 5-1,-3 7-1230,-1 0 1,0 1 0,-7 2-216,-2-2 1,2-2 0,-6 1-301,-1-1 0,-2 0-111,-3-5 0,-3-5 260,-5-5 0,1-9 0,0-10-530,3-5 1,4-4 0,6-7-301,4 0 1,7-5 639,4 1 0,8 2 0,6 2 2069,6 1 1,3 13 0,1 7 0,-2 8-1692,-1 5 0,0 15 0,3 4 0</inkml:trace>
  <inkml:trace contextRef="#ctx0" brushRef="#br2">7286 13864 8479,'-5'-11'-389,"1"4"1,-5 1-1,3 0 1,0 2 0,2-2 267,-1 0 1,0 4 0,2-3 432,-4 0 1,-2 3 0,1-4 223,1 1 0,0 2 0,-3 1 253,3-1 0,1 2 878,3-3-1481,2 3 1,-3 1-127,8 0 1,2 0-1,5 1 1,2 1-25,2 2 0,7 0 0,1-4 14,3 0 1,2 0 0,5 0-25,2 0 0,4-5 0,8-2-38,2-3 1,3 0 0,1-1-52,1 0 0,0-3 1,3 0-1,-28 7 0,1 0 10,-1-1 1,1 0 0,29-3-1,-4-4-20,2 4 0,-27 4 1,0-1-1,28-6 127,-28 8 0,-1-1 1,28-5-1,-27 7 0,0-1 8,1-2 1,0 1-1,0 1 1,1 1 0,-1-3-1,0 1 1,0 1 0,0 1-43,-1-1 1,0 1 0,27-6 0,-27 6 0,0 0-20,1-1 1,-1 1 0,28-4-1,-1 0-45,-3 2 0,0 1 0,0-2-57,3 1 0,-7 0 0,5-3 0,-1 2 46,2 1 1,2 0-1,-2-3 84,-26 7 0,1-1 1,0 0-1,0-1 0,1 1 1,0 1 11,0-2 0,0 0 0,3 0 0,1 0 0,-1-1 0,1 1 0,-1 0 0,0-1 10,0 1 0,-1 0 0,-1-1 1,-1 1-1,2 0 0,1-1 15,-1 1 1,0 0-1,-3 1 1,0 1 0,0-1-1,0 1-36,29-6 0,-30 5 0,1-1 1,0-1-1,-1 0-8,3-1 1,1 0-1,-2 1 1,1 0 0,1-1-1,0 0-66,0 1 1,1 0 0,-2 0 0,0 0 0,3 0 0,0-1-38,2 0 1,0 0 0,-3 0 0,-1 0-1,2 1 1,0 1 16,0 0 1,-2 0-1,-1-1 1,-1 1-1,2 0 1,0-1 39,-2 1 0,1 0 1,-2-1-1,0 1 1,-1 0-1,0-1 1,27-4 43,-2-1 0,-6 2 0,-2 0-17,-3 2 1,-4 1 0,-9-2 18,-3 1 0,-5 1 1,-8-2 51,-3 1 1,0 3 59,-9-3 1,1 4-94,-4-5 0,0 5 1,0-4-180,0-1 1,0 2 0,0-1 54,0-2 0,-1 3 1,-2-1-123,0-1 1,-5-2 130,1 0 1,-2-1 0,1 1 117,1-1 0,-4 4 1,-3 0-1,0 0 227,-1 1 0,2-3 0,-4 6 105,2 1 1,0-3 0,5 1 189,-1 2 0,1 1-250,-1 1 0,5 1-429,2 2 1,4 3 0,5 5-111,6 0 1,5 0 0,9 2 93,4 2 1,10 0 0,4-2 0,5 1-80,2-1 1,-1-1-1,-1 0 167,0 2 1,-7-2 0,-7 1 104,-4-5 0,-10 2 380,-10-3 0,-10 1 0,-10 0 265,-7-1 1,-12-3 0,-7 3-174,-4 1 1,-7 2 0,-2 0 0,1 1-120,2 0 0,2-1 0,2 2-430,-1 2 0,6 2 0,7 3-276,7-2 0,8 0 0,8 3-500,3 1 1,12-5 0,8 5 788,6-1 0,10 0 0,6 1 0</inkml:trace>
  <inkml:trace contextRef="#ctx0" brushRef="#br3">6648 11183 8138,'-6'-5'-334,"2"-2"436,-2-3 1,5 3 0,-2 0 0,0 0 39,0 1 1,2 0-1,-4 4 1,0-2-1,-2 1 87,-2-2 1,-2 4-1,0-3 1,1 3 162,-1 1 1,-1 0-1,-1 0 1,-1 0 189,1 0 1,1 0-1,2 0 80,-1 0 0,0 0-217,1 0 1,4 1-297,2 3 1,3-2-22,1 5 0,5-4 0,2 0-14,2-1 0,7-2 1,1 0-47,4 0 0,5 0 0,2-2 35,3-1 0,5-3 0,4-5-37,5 1 1,0-2 0,6-1-1,1-1-41,0 1 1,-1-3 69,-9 2 1,-4 0-1,-3 4 1,-8 2 638,-10 1-327,-1 5 0,-20-3 1,1 5 143,-6 0 1,-1 0-1287,-1 0 1,1 1-1,0 3-720,3 3 1,2-1-1,5 2 1455,0 4 0,10-2 0,2 6 0</inkml:trace>
  <inkml:trace contextRef="#ctx0" brushRef="#br3">7754 10746 7753,'-11'-4'-215,"1"1"1,-1-3-1,0 2 1,1 0 288,-1-1 1,1 4 0,-1-2-1,0 0 177,1 0 1,-1 2 0,0-3 264,1 3 1,-1 1 0,0 0 258,1 0 0,3-4 560,0 1-744,0-1-445,1 0 0,2 2 0,8-1-106,3 2 1,7 2-1,4 1 1,3 2 64,4-2 0,2-1 0,5-1-15,0 0 0,1 0 0,2-1-65,4-2 0,6-2 1,1-3-1,-1 0-33,-1 0 1,2-1-1,-1-2-209,-4 0 0,-4 4 0,-10 1-487,-6 2 1,-4 0 422,-6 4 0,-7 1 0,-5 3 6,-8 3 0,-3 4 0,-6 2 275,-1 1 0,-1 5 0,-1-3 0</inkml:trace>
  <inkml:trace contextRef="#ctx0" brushRef="#br3">7711 10757 8309,'0'-15'-223,"0"3"1,2-2 320,1 2 0,-2 1 554,3 1 0,-2-1 1,1 0 247,0 1 0,2 0 512,-2 3-913,-1-2 1,2 9-480,-4 0 0,-3 4 1,-2 8-72,-1 2 1,0 3 0,-2 5 38,1 3 0,1 6 1,-2 7-111,1 3 0,-4 5 1,-3 10 39,1 1 0,7-27 0,0 1 1,1-1-1,1 0 94,0 2 1,0-1-1,0 1 1,-1-1 0,-1 28 424,0-6 1,0-6 0,4-8 136,-2-3 0,1-5 0,3-7-167,0-6 0,0-5 1,0-2 42,0-1 1,0-2-418,0-1 1,0-4-302,0 4 0,1-4 0,1 1-1062,2 1 1,1-4-197,-2 3 1,3 1-774,5-2 2299,-1 1 0,6-4 0,0 0 0</inkml:trace>
  <inkml:trace contextRef="#ctx0" brushRef="#br3">7903 11534 8153,'-11'0'-370,"1"0"449,-1 0 1,2 5 927,1 2 0,4-1-695,4 1 0,4-5 0,4 2 0,2-3-12,4-1 1,3-5-1,5-2-99,3-3 1,-2 0 0,1-2-65,-1-2 1,2 1-1,0-5-99,-2-1 0,0-1 0,-3-1-35,-3 0 0,-2-1 0,-8 1 138,-4 0 1,-2 4 0,-3 3-1,-5 2-15,-7 1 0,-6 6 1,-4 1-70,-1 3 0,-3 9 0,2 4-35,-1 3 1,3 7-1,-1 5-130,3 4-1,5-2 1,4 7-84,5-3 0,4-3 0,9-1-7,6-4 1,9-3 0,8-2 41,3-2 0,4-7 1,2-8-36,1-2 0,0-2 1,2-4-151,-1-5 1,-6-2 0,0-6-243,-3-1 0,-8-1 0,1-1-54,-5 0 1,-6 3 0,0 1 637,-4 2 0,-1-4 0,4 2 0</inkml:trace>
  <inkml:trace contextRef="#ctx0" brushRef="#br3">8467 11587 8153,'-6'0'262,"-4"0"726,3 0 1969,2 0-2164,1 0 1,5-5-828,2-2 0,3-6 0,5-2-44,0-2 0,3 3 1,1-4 152,2-1 1,-3 1 0,2-1 95,0 1 1,-2 4 0,-5-3 42,-1 2 1,0 4-1,-3 4 668,0-1 0,-2 4-658,0 4 1,-3 6-1,-2 8-50,-2 4 1,1 6 0,3 2-185,0 1 1,0 0-1,0 3-554,0-2 1,3-3 0,2 2-194,1-1 0,1-5 0,4-3-180,-1 1 1,-2-5-1,-1-2-444,1-4 0,-2-5 1381,1 0 0,-5-6 0,3-3 0</inkml:trace>
  <inkml:trace contextRef="#ctx0" brushRef="#br3">8647 11183 8306,'-10'-17'354,"4"-2"0,2 5 589,3 1 1,2 2 0,2 3 0,1 2 554,2 2 0,1-4-1134,4 5 1,0-1-3059,-1 4 2694,1 5 0,4 6 0,2 5 0</inkml:trace>
  <inkml:trace contextRef="#ctx0" brushRef="#br3">7637 11087 8360,'-6'-6'-293,"-2"-3"0,3 2 1,0-3-1,-1 1 1510,1 1 0,2-1 811,0 2-1532,1-3 0,4 5-356,1 1 0,4 3 1,7 1 39,4 0 0,7 0 0,5 0-195,4 0 0,6-4 1,8 0-87,6-2 1,-23 3 0,1 0 0,0-1 0,0-1-141,1 2 0,-1-1 1,0 1-1,-1-1 0,26-6-218,-8-1 1,-7 4 0,-10 1 124,-11 1 0,-13 2 0,-9 3-481,-9 0 815,-5 4 0,-11 7 0,-1 6 0</inkml:trace>
  <inkml:trace contextRef="#ctx0" brushRef="#br3">3446 11853 8480,'-38'-15'424,"4"4"1,8 0 0,6 7 573,4 2 0,3 4-352,5 1 0,5-2-187,6 3 0,5-3 0,6-1-246,3 0 0,5-1 0,3-1-306,3-2 1,4-3 0,2 2-262,2-1 1,-1 3 0,-2-3-322,3 1 0,-5 2 0,3 3-6,-5 0 0,-6 4 681,-2 3 0,-5 8 0,-5 1 0</inkml:trace>
  <inkml:trace contextRef="#ctx0" brushRef="#br3">3319 12087 8491,'-43'0'615,"11"-1"-58,7-3 1,15 2-1,14-4 827,13 1 1,13-3 0,9 1-643,2-2 0,6-6 0,4 1-849,5 1 1,-2 1 0,3 3-567,-3 2 0,-6 2 673,-1 5 0,1 0 0,0 0 0</inkml:trace>
  <inkml:trace contextRef="#ctx0" brushRef="#br3">989 11779 15900,'11'-37'-47,"4"0"1,3-2-1,3 5 1,3 4 780,1 6 0,-2 6 0,-5 5 0,-5 3-42,-5 3 0,-3 4-525,-5-4 0,-1 4 0,-3 0 54,-3 2 1,-7 2-1,-5 2-168,-5 4 1,-6 4-1,-7 2 1,-1 1-169,-2-1 1,0 3 0,-1-2 68,-2-1 0,6-1 0,-4-3 285,3-2 0,-1 1 0,4-4-59,0-2 1,7 0 0,3-2 446,3 0 1,5 0-73,3 0 0,7-2-564,3-1 1,3 3 0,1 0-212,0 6 0,0 4 0,0 5-49,0 2 0,0 8 1,-1 5 14,-2 4 0,-3 6 0,-5 9 189,0 4 0,4-23 0,-1 1 1,-1 1-1,0 0-48,-1 3 0,0 0 0,0 1 0,-1 0 0,1 0 0,0 0 102,1 0 0,0-1 1,1-2-1,1 0 1,1 0-1,1-1-93,-6 26 0,6-7 0,2-12 0,6-3-116,4-3 1,3-3-121,4-1 1,-1-4-1,4-7 1,0-1-1053,-1-2 0,1-2 0,2-4 88,-2-2 1304,-4-5 0,3-2 0,-6-6 0</inkml:trace>
  <inkml:trace contextRef="#ctx0" brushRef="#br3">255 12630 15596,'-16'-22'-2591,"5"6"3488,8 2 1,11 2 0,7 1 378,8 1 1,0-1 0,4-1-84,-1-2 0,9 2 1,0-3-352,5-1 0,6 3 1,2-3-430,0 1 1,1-1 0,0 3-325,-3-1 0,-10 3 0,-5 5-601,-4 2 1,-6 0 0,-4 4-864,-2 0 0,-2 5 0,-6 3-3458,-3 5 4573,1-1 1,1 8 0,5-3 0</inkml:trace>
  <inkml:trace contextRef="#ctx0" brushRef="#br3">957 12864 15596,'6'-21'-901,"2"3"1,-3 0 0,0 0 1570,0 2 1,-2 0-1,-2 6 1636,3-1-1703,-3 1 1,3 4-1,-8 3 1,-3 6 98,-2 4 1,-2 7 0,0 4-445,1 2 1,-1 5 0,2 1-217,1 1 1,0 0-1,5 3 1,0-3-819,2-1 0,2-1 1,3-3-615,3 3 0,4-7 0,3-2-578,3-6 1,8-6 2115,4-4 1,1-9 0,2-3 0</inkml:trace>
  <inkml:trace contextRef="#ctx0" brushRef="#br3">1191 12470 12986,'-16'-32'-567,"2"10"0,8 4 865,6 5 1,3 6 0,5 1 800,0 1 0,-5 2-1434,4 3 0,-3 5 1,3 2 251,1 2 1,2 6 0,0 2 0</inkml:trace>
  <inkml:trace contextRef="#ctx0" brushRef="#br3">1681 12630 8493,'0'-32'-24,"0"1"0,1 2 0,1 1 0,3 2 1,0 3 530,-1 0 0,0 7 0,-3 0 0,1 2 944,2 0 1,-2 5-705,-5 5 0,0 4 1,-4 5-250,-1 5 0,-3 7 0,0 7-252,0 0 0,-2 11 0,7 0 1,-1 5-123,0 3 0,4 4 0,0 3-284,2 2 0,5 1 0,4-1-277,1-2 0,8-3 0,4-6 25,6-2 0,4-3 0,1-9 11,0-6 1,-1-9-1,0-8-128,-2-3 1,-1-2 0,-7-3-151,-4-3 0,-9-2 0,-4-2-30,-3 0 0,-2 1 0,-4 0 709,-6 3 0,-4-7 0,-6 2 0</inkml:trace>
  <inkml:trace contextRef="#ctx0" brushRef="#br3">1574 12938 12236,'-5'-21'-695,"5"3"1,2 2 985,7 0 1,8 1 0,7 2-1,6-1 1452,4 1 1,5 1 0,6 0-721,1-2 1,0 6-1,-3-3-1102,-1 2 0,-3 4 1,-2 1-664,-4 3 0,-4 1 1,-12 1-1581,-3 3 2268,-6 2 1,6 4 0,-2 1 0</inkml:trace>
  <inkml:trace contextRef="#ctx0" brushRef="#br3">2180 12896 8586,'6'-16'0,"5"0"0,0-4 1110,5 2 0,5 3 1,3 5-682,1 3 1,1-1-1,-2 4-202,0 2 1,0-3 0,-5 2-90,-1 0 0,-4 2-1261,4 1 0,-7 5 1123,0 2 0,-5 2 0,-6 2 0</inkml:trace>
  <inkml:trace contextRef="#ctx0" brushRef="#br3">2297 12704 8578,'-4'-21'535,"3"4"885,-3 3 1,3 10-1082,1 7 0,3 4 0,1 12 281,-2 4 0,1-1 0,0 6-515,4 2 0,-1-3 0,0 1-259,-1 2 0,2 1 0,-2 1-374,1 0 0,-3 0 1,3-1-178,-1 1 0,2-3 705,-4-1 0,1-4 0,-4 2 0</inkml:trace>
  <inkml:trace contextRef="#ctx0" brushRef="#br3">2755 12587 13324,'0'-27'-416,"1"3"2078,3 5 1,1 9 0,7 6-727,2 3 1,-6 11 0,-1 5 609,-5 7 0,-2 7 0,0 6-870,0 4 1,0 3 0,0 1-1203,0 3 0,0-1 0,0 6-556,0 4 0,-5-6 626,-2 4 0,-2 3 0,-2 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
  </inkml:definitions>
  <inkml:trace contextRef="#ctx0" brushRef="#br0">2191 9289 14377,'5'-16'-120,"-3"1"0,5-4 0,2 1 0,0 1 1,2 0 191,-1 3 0,1-1 1,0-1-1,-1 1 0,1-2 243,-1 1 0,0 3 0,-2-1 0,-2 2-19,-1 1 1,2 4 0,-2 0-118,1-1 1,-3-1-1,3 1 130,-1 1 1,-2 0-334,-3-4 0,4 4 455,-1 0 63,1 5-497,-4-3 1,-5 5 27,-2 0 1,1 1 0,0 3 169,2 3 1,-5 2-1,3 2-53,0 0 1,-2 3-1,3 1 1,1 2-66,-1 2 0,0 2 0,3 2-22,-2 2 1,1 0-1,3-2-101,0 1 1,-1 0-1,-2 3 25,0-1 0,-1-1 0,4-4 0,0-1 17,0-2 1,0 1 18,0-5 1,0-3-254,0-4 26,0-5 1,0 2 134,0-8 19,0 3 1,0-5 30,0 3 0,1 2 217,3-3 1,-2 3 0,5 0 9,2-3 0,1 3 0,3-3 21,1 3 0,5-2 0,0-2 3,5-1 1,0 0-1,3-2-82,-1 1 1,4 1-1,1-2 1,3 0 39,1 0 0,-2-1 0,-1-1-20,0 3 0,3-2 0,1 2-7,-2-3 0,-5 1 1,0 2-233,0 3 1,6-1-1,0 1 27,-1-2 1,-3 3-1,0 0-21,2 2 0,1-1 0,-2 0 0,0-2-11,0 2 1,3 0 0,2-1 26,1 0 1,-4-2 0,3 3 5,-1-2 0,-1 1 1,2 3-1,0 0-35,-3 0 1,3 0 0,-2 0 34,0 0 0,1 0 0,0 0 11,-2 0 0,0 0 0,1 0 12,0 0 0,8-2 1,-3 0 36,0-1 1,1-5 0,4 5 0,3 1-34,0 0 1,-2-1-1,3-1-26,-2 2 1,-1 1-1,-2 2-31,2 2 0,-4-1 0,1 1 95,-7-2 1,-2-1 0,-1 0 0,0 0 143,-1 0 0,2-3 1,-6-2-98,3-1 0,2 3 1,1-3-46,2 1 1,3-2-1,-4 2 8,0-1 0,-1-1 0,-1-3 43,-1-1 0,1 0 1,-8-1-1,-2-1 284,0-1 0,-8-1 1,-4 2-18,-6-1 1,-4-5-1,-4 1-414,-4-2 0,-5-3 0,-9 0 51,0-2 0,0 1 0,-1 7 231,1 2 0,5 4 0,1 1 0,4 3-186,0 4 1,4 3 0,1 3-1239,1 4 1,2 3 0,4 0-749,2 1 0,4 1 0,6 1 1737,2 1 1,8 5 0,0-3 0</inkml:trace>
  <inkml:trace contextRef="#ctx0" brushRef="#br0">16880 8363 8828,'-21'-11'79,"4"1"1,3-1 0,2 2 0,2 2 1466,-1 3-1098,5 3 0,3 1-61,6 0 0,8 1 0,8 1-46,4 2 0,9 0 0,7-4-47,3 0 1,6 0-1,6 0-135,-23 0 0,1 0 0,6-1 1,1 0-1,4 0 0,1-1-250,3-2 1,0 1 0,3 0-1,3 0 1,3-1 0,1 1 189,1-1 0,0-1 1,-1 2-1,0 1 1,-1-1-1,-2 0-19,-2 0 0,-1 1 1,-3 0-1,0 0 0,-3 2 1,-1-1-148,-3-1 0,-1 1 0,-2 0 0,-1 0 0,-4 0 0,0-1 49,23 1 1,-4 1 0,-9 0-147,-5 0 1,-3 3 0,-5 2-675,-7 1 0,-8 5 0,-5 5-1462,-5 4 2300,-4-1 0,-4 9 0,-1 1 0,1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13221 13417 18144,'0'-15'-247,"0"-2"0,1-3 1,4 4-1,5 4 0,4 5 375,2 2 0,2 1 0,3 6 0,2 2 0,2 6 0,3 4 193,3 2 0,5 6 0,4 4 0,7 1-152,-21-12 1,1 0 0,2 2-1,1 0 1,3 1 0,1-1 0,2 1-1,1-1-59,3-1 0,1 1 1,2-1-1,1 0 0,6 0 1,2 0-1,1-1 1,1 0-274,2 0 0,1-1 0,-17-5 0,2 0 0,-1-1 0,-1-1 0,0-1 0,0 1 166,2-1 1,-1 0-1,1-1 1,2 1 0,-1-1-1,0-1 1,1-1 0,1-1-1,-1 0-11,1-1 0,0 0 1,0 0-1,0 0 1,0-1-1,0-1 1,-1 0-1,0 0 1,0-1-1,0-1 1,1-1-1,-1 0 90,1-1 0,-1 0 1,1-2-1,0 0 1,-1-1-1,0-1 1,-2-1-1,0 0 0,-2 0 33,0-1 1,-2 0-1,0-1 1,16-7-1,-3-2 1,-1-3-1,-1-1-45,-2-1 1,-1-1 0,-1-4-1,-1-2 1,-4 1 0,-1-1-1,-3-1 1,-1-1-36,-4 0 0,-1-2 0,-2-1 0,-2-2 0,-1-1 0,-1-1-52,-2-1 1,-2-1 0,-2 1 0,-4-1 0,-2-3-1,-2 0-70,-2-1 0,-1-1 1,-3 0-1,-1-1 1,-2-3-1,-2 1 0,-3 0 1,-3 0-9,-3-1 0,-4 2 0,-5 1 0,-4 3 1,-4 3-1,-5 3-125,-3 0 0,-3 2 0,-8 3 1,-5 3-1,12 10 0,-1 3 1,-2 0 113,-2 0 1,-1 2 0,-1 2 0,-4 0 0,-1 2 0,-1 1 0,-2 1 0,-1 2-1,-1 1-128,11 3 1,1 0 0,-1 0 0,-1 2 0,-3 0 0,0 0 0,-1 2 0,-1 0 0,-2 1 0,-1 0 0,0 1 0,-1 1 58,0 0 0,-1 0 0,1 0 1,-1 2-1,0-1 0,-1 1 0,1 1 1,0 1-1,2 1 0,0 0 0,1 1 1,-1 1-1,1 0 0,-1 0 1,1 1-1,-1 0 55,2 1 1,0 0 0,0 0 0,0 1-1,2-2 1,-1 1 0,2 1 0,0 0-1,3 0 1,2 1 0,0 1 0,2-1 254,-11 4 0,1-1 1,2 2-1,4-1 1,1 1-1,2 1 1,4-2-1,1 1 0,2 0 181,-16 10 0,3 2 0,6-3 0,5 2 0,9 0 0,5 1 0,5-2 0,4 0 184,1 27 0,31-1-440,-3-26 1,4-1-1,9 1 1,6-1 0,7 1-1,4-1 1,6 2 0,3-1-240,-15-8 1,1 0 0,2 0 0,3-1 0,1 0 0,1 1 0,1 1 0,1 1 0,1 0-362,2 0 0,0 1 0,0 0 540,-2 0 0,0 1 0,0 0 0,3 1 0,1 1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4138 3490 21026,'-17'-21'-1011,"2"3"1,4 1 0,0 2 0,1 2 0,0 1 626,3 2 1,-2 1 0,2 0-1,-2-3 262,2 0 1,3 0 0,4 2 0,0-1 252,0 0 0,1 2 0,2 2 0,4 2 331,3 0 0,2 3 0,2-4 0,5 1-129,4 3 0,2-3 0,6 2-164,2 0 1,5 2 0,0 0-1,2-1-251,4-2 1,6 1-1,2 1 375,4-1 1,-3 2 0,-4-3-168,-2 3 0,-1 1 0,-5 0-18,-2 0 1,-7 0 0,-8 1 0,-5 3-347,-5 3 0,-7 7 0,-5 5-14,-4 5 1,-13 3 0,-8 5 0</inkml:trace>
  <inkml:trace contextRef="#ctx0" brushRef="#br0">4021 3618 23811,'-11'-10'-1364,"2"3"0,0-7-967,2 2 0,5 1 1966,-2 1 1,4-1 1013,4 1 1,2-1 175,4 0 0,1 2 1,0 2-22,-1 3 1,1-1 0,0 2-442,-1 0 1,-3 2 0,0 2-738,2 3 1,-5 2-1,0 6 197,-3 2 1,-1-1 0,0 5 198,0 1 1,0 4-1,-1 3 76,-3 1 0,2 2 0,-5 4-74,-1 2 1,-2 2-1,1 3-350,2-1 1,-3 4 0,2 4-212,-5 2 1,1-4-1,-2 2 61,2 0 0,5-2 1,0 5 408,-1 0 1,-2 1 0,0-1 292,-1-4 1,1-1-1,2 0-114,1 1 1,1 0 0,-2-3-72,1-1 1,3 2 0,-2 0-122,2-2 1,-1 2 0,3-8 80,-2-2 0,0-1 0,4-1-65,0 0 1,0 0-1,0 0 8,0 0 0,4-3 0,1 2-71,1 2 0,-3-2 1,3-3-63,-1 2 0,2 0 0,-2 2 73,1 0 1,-4-3 0,1 0 34,-1 4 0,-1 0 0,1 5-26,2-1 0,0 2 0,-1-3-6,0 2 0,1 1 1,-3 3 85,3-3 1,-2 1 0,4-3-117,-1 0 1,-1 2-1,-1 4 126,0-1 1,4-2-1,-2-1 105,1 1 1,-2-2 0,1 1-31,0 1 0,2-2 0,-2 1-72,1 1 1,0 1-1,2 2-6,-1-1 0,-1 4 0,2 1-32,-1-3 1,-3 1 0,2 0-34,-1 1 1,2 0-1,-3-3 114,2 0 0,-2 0 1,3 2-21,1 1 1,-2 0 0,0-3 78,-1 0 1,2 0-1,-2 2-10,1 1 0,-3 0 0,4-3-62,1 0 0,-2 3 0,0 0-25,-1-1 1,2-2 0,-2 0 27,1 0 1,-3 0 0,3 2-32,-1 1 1,3 1 0,-2-5-31,0 1 0,3 0 1,-1 2 22,1 1 0,0 1 0,0-4 37,-2 3 1,0-1 0,4 3-62,-1-5 1,1 2-1,-1-6 117,1 3 1,-4 0 0,0 1 0,2-1-8,0 1 0,-2 1 0,0 2-32,1 3 0,-2-5 1,1 0 16,2 1 0,-3-3 0,0 6 5,-2-1 1,3 0-1,-3 3-4,-2-4 0,3-1 1,-1 0-107,-2 1 0,0 0 0,1-3 192,0-1 1,1 4-1,-4 2 34,0 0 1,0-4 0,0 0-43,0-4 0,3-2 1,1 3-94,-2 1 0,3-5 0,0 4-42,1-3 0,-1 3 1,4-2-55,-2 2 1,-4-3 0,3-2-51,-1 1 1,2-4 0,-2 3 76,1-3 0,-4-1 0,2 0 44,-3-1 0,2 5 0,1 1 17,-2 0 0,-1-2 1,-1 0 28,0-2 0,2-4 1,0-1-51,2 2 1,0-4 0,-1-2 0,0-1 9,0-2 1,1 2-1,0 0 12,-2 2 1,3-1 0,-2-5-46,0-2 1,2 1-1,-2 3 20,-1 1 1,0-1 0,-2-1 40,0-2 0,0 2 1,0-4-29,0 1 0,0 3 0,0-3 0,0 0-30,0 1 0,0 0 0,0 4 86,0 3 0,-4-2 0,-1 3-44,-1 0 1,3 1 0,-3 5 12,1 0 1,1-4 0,1-1 54,0-1 1,-2 3 0,3-5 0,-2 0 156,2-1 1,0-6-1,2 1-134,0 1 1,0 0-1,0 0 18,0-2 1,0 1-1,2 3-127,1 1 1,-2-1 0,4 0-65,0 1 1,-3 0 0,4 2 0,0 1-263,0-2 0,0 0 0,1-1 66,-4 3 0,2-3 1,-1 3 79,-2-2 1,3-2 0,-2 0 115,0 1 0,-2-2 0,0-1 0,1-3-37,2-1 1,0 1 0,-4-3 105,0 1 0,0 1 0,0-2 65,0 2 1,3-1-1,1-4 125,-2 1 1,0 0-253,2-1 0,-3 1 1,4 0-119,0-1 1,-4-3 0,2 0 63,-2 2 1,3-3-1,0 1-10,-2 1 1,-1 1 556,-1 2-178,5-5 1,1-1 0,4-5 0,1 0 542,0 0 1,3-4-1,1-1 145,2 0 1,5-3 0,5-2-497,1-1 1,2 1-1,-1-1 1,0 1-80,0 3 0,4-1 1,-5 3-151,-2-1 0,0 4 0,-4-1-571,-1 1 1,-4 4 0,1 2 0,-4 7-3837,-2 5 4177,-6 9 1,-1 17 0,-5 7-1</inkml:trace>
  <inkml:trace contextRef="#ctx0" brushRef="#br0">21613 14151 16520,'5'-21'-122,"1"3"1,6 3 0,2 2 0,5 3-1,5 2 158,4 2 1,3 2 0,1 4 0,-1-2 47,1-1 0,5 2 0,2-3 0,2 2 42,2-2 1,-1 3-1,2-3 1,1 3-141,1 1 0,2 0 1,-4 0 42,3 0 1,2-1 0,-3-1 0,-2-2-5,-4 2 0,0 1 0,-5-1 24,-5-1 0,1 2 0,-7-3 97,-4 3 1,-4 2-1,-6 3-320,-3 3 1,1 2 0,-4 3 45,-2 2 0,-1 8 0,-1 6 0,0 4-31,0 3 1,0 0-1,0 5-65,0 4 0,0 3 0,0 8 47,0 6 1,0-5 0,0-24 0,0-1-187,0 28 1,1-2 0,3-4 33,3 0 1,3-4 0,-1-4 99,-2-5 1,5-2 0,-4-3-1,0 3 106,2 0 0,-2-1 0,-1-6 123,-3 1 0,-3 0 0,-1-1 39,0-3 1,0-2 0,-1-4 95,-3-1 0,-2-1 0,-5-1 132,-4-1 0,2-5 1,-6 1-1,-2-2 242,-2-2 1,-6 0 0,3-3 53,-1-4 0,-1-1 0,-4-2 103,0 0 0,5 0 1,2 0-407,2 0 1,7 0 0,3 1-839,5 2 0,3 0 0,5 4-1147,0 1 1639,5 2 0,0 5 0,6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46.197"/>
    </inkml:context>
    <inkml:brush xml:id="br0">
      <inkml:brushProperty name="width" value="0.05" units="cm"/>
      <inkml:brushProperty name="height" value="0.05" units="cm"/>
      <inkml:brushProperty name="color" value="#5B2D90"/>
    </inkml:brush>
  </inkml:definitions>
  <inkml:trace contextRef="#ctx0" brushRef="#br0">1 1 24575,'17'0'0,"12"0"0,10 0 0,15 0 0,14 0 0,12 0 0,12 0 0,-3 0 0,-11 0 0,-11 0 0,-11 0 0,-7 0 0,-8 0 0,-9 0 0,-8 0 0,-4 0 0,-11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0:48.619"/>
    </inkml:context>
    <inkml:brush xml:id="br0">
      <inkml:brushProperty name="width" value="0.05" units="cm"/>
      <inkml:brushProperty name="height" value="0.05" units="cm"/>
      <inkml:brushProperty name="color" value="#5B2D90"/>
    </inkml:brush>
  </inkml:definitions>
  <inkml:trace contextRef="#ctx0" brushRef="#br0">1 8 24575,'5'-4'0,"7"2"0,12 1 0,-8 1 0,6 0 0,-12 0 0,10 0 0,3 0 0,10 0 0,9 0 0,10 0 0,10 0 0,-1 0 0,-8 0 0,-10 0 0,-12 0 0,-9 0 0,-4 0 0,-2 0 0,0 0 0,0 0 0,0 0 0,0 0 0,0 0 0,0 0 0,-7 0 0,2 0 0,-8 0 0,3 0 0,-2 0 0,0 0 0,1 0 0,0 0 0,0 0 0,-2 0 0,-1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9T15:12:15.475"/>
    </inkml:context>
    <inkml:brush xml:id="br0">
      <inkml:brushProperty name="width" value="0.05" units="cm"/>
      <inkml:brushProperty name="height" value="0.05" units="cm"/>
      <inkml:brushProperty name="color" value="#5B2D90"/>
    </inkml:brush>
  </inkml:definitions>
  <inkml:trace contextRef="#ctx0" brushRef="#br0">0 1 24575,'2'2'0,"0"0"0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3712 7225 8452,'-15'0'34,"3"-5"0,-2-3 0,3-4 0,3-2 233,1 1 0,3 1 0,-2 1 0,0 2 0,1 0 265,-4 2 1,0 5 0,-1 0 92,3 4 1,3 0-403,4 5 0,1-4-32,2 0 0,3-2 0,5-1 0,1 0-121,2 0 1,-1 0-1,3 0 1,1 0-173,-1 0 0,2-1 0,3-1 114,1-2 0,-1 1 0,1 3 0,2 0-6,1 0 0,4 0 0,0 0-17,2 0 1,4 1-1,2 1-4,0 2 1,2-1-1,3-3 1,-2 0-12,-1 0 0,-4 0 1,6 0-1,0 0 10,0 0 1,4-3 0,-6-2 2,3-1 1,0 3 0,1-3-13,-1 1 1,0-2 0,-2 3-1,-2 2 0,-2 1 0,2 1 0,-6 0 60,-5 0 0,-4 0 1,-6 0-1,-2 0 159,-4 0-129,0 0 1,-5 1 190,-3 3 220,-1-3 0,-7 4-116,-2-5 0,1-4-548,-1 0 1,4 0-1,1 1-33,4 0 0,1-1 1,4 4-1,1 0-561,2 0 0,0 0 0,1 1-2084,0 3 2866,-1 2 0,1 9 0,-1 2 0</inkml:trace>
  <inkml:trace contextRef="#ctx0" brushRef="#br0">15402 5873 8298,'6'0'-425,"3"0"0,-3 0 0</inkml:trace>
  <inkml:trace contextRef="#ctx0" brushRef="#br0">15317 5565 8339,'0'-22'-78,"-2"-2"1,0-2 0,-2-3 0,2-1 0,2-2 0,4 2 440,3 3 1,3 2 0,3 3 0,2-1-1,-1 2-375,1 4 1,-3 9 0,2 4 0,-2 3 51,-1 1 1,-4 5-1,-1 3 1,-1 5 98,1 5 0,-3 3 1,0 5-1,-2 6 40,-1 6 1,-5 6 0,-5 4-106,-3 5 0,4-21 1,-1 0-1,2 0 1,0-1-1,-1 0 0,0 1-45,0-2 0,0 1 1,3-1-1,-1-1 0,0 2 1,0 0-6,1-1 0,0 0 0,0 20 0,3-4 0,3-10 32,3-6 0,3-4 0,5-6-61,-1-2 0,2-6 0,1-6 1,3-1-41,0 1 1,-2-2-1,3 2-388,-2-1 1,-1-1 0,-3-1-453,0 0 0,-5 5-291,-3 0 1176,-2-4 0,-1 6 0,0-4 0</inkml:trace>
  <inkml:trace contextRef="#ctx0" brushRef="#br0">15136 5203 8402,'-11'-15'0,"5"-2"0,5-3 138,7 2 0,3 3 1,11 4-1,4 2 80,2 2 1,2-3 0,6 4 0,1-1 24,4 0 1,6 0-1,2-4-208,2 1 1,-1 3 0,3 0-1,0-2 29,3 0 0,0 2 0,6 0-177,-2-2 1,-27 6 0,0 0 0,1 0 0,0-1 74,3 0 0,0 0 0,0 0 1,-1 0-1,1 0 0,0 0 1,0 0-1,0 0 38,0 0 1,0 0 0,-2 0-1,1 0 1,0 0 0,1 0 28,-3 0 1,1 1-1,-3 1 1,0 1 0,21-2-1,-3 1-14,-1 2 1,-1 0 0,-3 0-15,0 0 1,-6 0-1,0 0 1,-2 0-41,1 0 0,-2 0 0,-4 0 32,-2 0 0,-3 0 1,3 0-1,1 0-8,-2 0 0,-1 0 0,-4 0 34,3 0 1,-1 4-1,3 1 1,-1-1 173,-2 1 0,-2 3 1,-1-2-136,1 0 0,-1 4 0,-1-3 0,-1 2-13,-1 2 0,-5-4 1,1 0 5,-2 1 1,-2 2 0,1-1-10,-1-2 0,1 3 0,0-3 0,-1 2 7,1 2 0,-4-4 0,0-1-1,1-1 0,2 3 0,1-1-21,-1 3 1,-3 0 0,-1 1-9,-1 0 0,2 4 0,-3 3 20,-2 2 1,-1 6-1,-2 3 1,-3 6 7,-3 4 0,-3 7 0,-5 5-106,-2 4 0,9-25 0,0 0 0,1 3 0,0-1 0,1 0 0,2 0-81,-4 27 0,5-4 0,8-7 272,5-5 0,2-2 1,6-7-1,1-2 27,1-2 1,-4-5-1,0 3 50,-1 2 1,-4-3-1,1 0-85,-4-1 1,-6 4 0,2-2 0,-3 3-183,-1 1 0,-5-2 0,-3 0 52,-5-2 1,-4-3 0,-3 2-1,1-1-175,2-2 0,0-6 0,-1-4 81,4-2 0,-1-2 0,1 0 0,1-3 82,1-4 1,5-1 0,0-2 74,-2 0 1,3 0 0,1-2-37,0-1 1,-3 1 0,0-4 0,-1 1-101,-2 3 0,-4-3 0,-3 1-36,-2 2 0,-6-3 0,-3 2 0,-7 0-64,-6 2 1,-8 0 0,-9-1 115,27 0 0,0 0 0,-5 0 0,0 0 1,0 2-1,0 0 0,1 0 0,-1 0 26,1 1 0,0-2 0,3 1 0,0-1 0,-1 0 0,-1 0 123,1-1 0,0 0 1,2 0-1,0 0 1,0 0-1,0 0 1,-26-5 247,4-2 1,-2-1 0,2 2-33,2 1 1,1 1-1,-2-2-324,0 0 0,-4 5 0,1-3 0,3 1-44,2 3 0,8 1 0,-1 0-79,4-3 1,10 2 0,3-4 0,6 1-11,3 3 1,5-1-1,-1 1-218,2-2 1,5-3-102,0 4 1,4-2-197,0 1 0,6 3 766,5-2 1,6 6 0,2 3 0</inkml:trace>
  <inkml:trace contextRef="#ctx0" brushRef="#br0">18114 6405 8367,'-6'-15'59,"1"0"0,5-4 0,2 1 1,1 0 250,4 2 0,4 1 0,2 7-133,1 1 0,1 5 0,-2-2 0,3 3 0,-1 2 133,0 3 0,4 3 1,-1 7-118,2 4 1,3-2 0,1 3 0,5 2-26,2 3 0,0 1 0,3-3 0,1 2-130,4 1 0,-1 0 0,0-3-126,-2 3 0,3-3 1,-3 3-162,-2-2 0,-7-5 0,-6-2 0,-6-1-396,-7-2 0,-3-1 170,-5-1 1,-10-5 0,-4-3-107,-5-1 0,-2-2 0,0-2 24,-1-1 0,1-8 557,0-7 0,-1-6 0,1-4 0</inkml:trace>
  <inkml:trace contextRef="#ctx0" brushRef="#br0">18614 6299 8367,'-5'-11'-141,"4"1"0,-3-1 460,3 0 1,-3 5-1,-4 3 147,-1 2 0,-3 7 1,-2 3-152,-4 4 1,-5 10 0,-5-2 0,-1 2-114,-4 3 1,-3-2-1,0 5-180,-7 0 1,4 2 0,-3 0-125,0-3 0,6-2 1,0-5-1,4 0-446,4 1 1,3-6 0,9-1 0,4-2 547,3 1 0,7-2 0,-3 3 0</inkml:trace>
  <inkml:trace contextRef="#ctx0" brushRef="#br0">18763 6480 8355,'0'-11'130,"-1"1"487,-3-1 1,3 6-287,-3 5 0,4 5 1,4 4-1,4 0-42,5-2 0,4-1 0,5 2-182,3-1 1,3-1 0,8 2 0,3-2-435,2-1 0,3 3 0,1-2 20,1 0 0,-4 2 1,-4-3-1,-2 0-130,-6-1 1,0 0 0,-9-4-250,-4 0 1,-10-1 74,-7-3 1,-10-2 610,-7-4 0,-8-1 0,-2 0 0</inkml:trace>
  <inkml:trace contextRef="#ctx0" brushRef="#br0">18976 6363 8355,'-11'-16'0,"4"5"-43,0-4 0,6 9 0,1 6 71,5 6 1,8 5 0,3 2 135,0 1 1,3 2-1,5-3-90,1 1 0,3 4 0,-2-3 0,0 1-69,0 3 1,-2 0-1,-5 0 1,-4-1 55,-3 1 1,-4-3 0,-9 1 82,-3-2 1,-11 1-1,-10-3-148,-4 1 1,-7-3 0,1-4-1,0 0-928,2-1 932,-3 3 0,3-3 0,-4 5 0</inkml:trace>
  <inkml:trace contextRef="#ctx0" brushRef="#br0">18071 6416 8378,'17'-11'-415,"3"2"0,-3 1 1,-1 2 549,-2 1 1,-8 3 0,-6 4 144,-6 2 0,-11 3 0,-7-4 0,-4 0 21,-5-2 1,-6 2 0,0 1-95,-3-2 1,3-1 0,-1-2 0,-3-1 6,-1-2 1,-3 1 0,6 2-342,2-3 1,2 3 0,7-4-1,1 2-598,5-1 0,11-1-172,5 2 0,8 1 897,8-1 0,13 2 0,12 1 0</inkml:trace>
  <inkml:trace contextRef="#ctx0" brushRef="#br0">17880 6299 8587,'-21'-20'249,"1"3"0,2-3-84,4 8 1,-6 6-1,-2 8 1,-2 1-286,-6 4 1,0 7 0,-7 4 0,0 2-149,3 2 1,7-1-1,5 0 102,7 0 1,8 2 0,3 1 43,3 0 1,16-2-1,10-6 1,12 0 151,8-3 0,12-2 1,-26-5-1,1-1 180,1 0 1,-1 1-472,3-1 0,0 0 0,0 3 1,0 0-1,2 0 0,0 0 0</inkml:trace>
  <inkml:trace contextRef="#ctx0" brushRef="#br0">14487 9321 8132,'-11'-11'35,"-1"0"0,1 1 0,-1-1 0,2-1 1,2-1 326,2-1 0,0-1 1,4 2-1,-2-1 597,2 1 1,1 1 300,1 1-1227,0 5 1,1 6-1,1 8 1,2 5-11,-2 5 0,-1 7 0,-1 5 0,0 3-91,0 2 0,0 7 0,-1-1-18,-2 4 0,-3 2 0,-5-1-140,1 4 0,-1-3 1,0-2-1,1-6-339,-1-7 0,0-5 0,1-7 0,-1-3-1634,0-6 2199,1-6 0,-1-5 0,1 0 0</inkml:trace>
  <inkml:trace contextRef="#ctx0" brushRef="#br0">14189 8970 8193,'21'-28'-421,"11"2"1,7 5 500,9 0 0,-18 12 0,1 1 0,2 1 1,0 1-1,1 2 0,1 0 424,-1 2 0,-1 0 1,27 1-1,-4 1-162,-5 0-1,-6 9 1,-11 2 0,-10 4-285,-11 0 1,-10 4-1,-11 0 59,-10 4 0,-16 0 0,-12 2 1,-6-3-125,24-11 1,-1-1 0,-1 2 0,0-1-1,-3 1 1,1 0-275,0 0 1,0 0 0,1 1 0,0-1 0,-22 8-1,1-1-1708,3-1 1658,-3 4 1,13 1-1,-3 3 1</inkml:trace>
  <inkml:trace contextRef="#ctx0" brushRef="#br0">15274 9119 8114,'-11'-28'206,"2"4"0,1 5 1,1 2 283,-2 2 0,-1 5 0,-5 8 0,-2 5 1,-3 8-242,-2 6 1,-2 9 0,-1 4-36,1 5 1,0 6-1,2 0 1,1 6-1,4 0 12,4 0 1,7-4 0,4-4-106,4 1 1,9-8 0,8-4 0,4-5-86,6-6 0,2-1 0,0-6 8,1 1 0,-3-5 0,-1-3 0,0-1-1772,0-2 1,-4 0 1727,-6 0 0,-2-5 0,-6-1 0</inkml:trace>
  <inkml:trace contextRef="#ctx0" brushRef="#br0">15465 9416 8283,'-5'-10'152,"0"-1"1,1 1-1,1-1 1,0 0 220,2 1 0,5-1 0,0 0 1,2 0-134,3-4 1,1 4 0,3-4 0,3 4-32,0 0 1,-2 0 0,3 1-33,-2-1 1,3 1-1,-3 2 1,1 2 160,-1 2 0,3-4-21,-4 5-668,0-1 0,-8 6 55,-2 1 1,-8 2 0,-2 3-128,0-1 1,-3 0-162,2 4 0,1-4 425,-1 0 0,3-3 109,-3 3-255,5-5 0,-4 3 106,2-5 0,2 0 203,-5 0 0,3 0 180,-3 0 0,4 0 1060,-4 0-543,4 0-548,-2 0 0,5-1 1,0-3-76,0-3 1,-1 1 137,-2-1 0,2 3 357,-3-3-431,3 0 0,0 1 0,-2 4 0,0 4 0,-2 5 0,3 8-213,-2 2 1,1 4 0,3 1-186,0 3 0,0 1 0,0 2 0,1-3 12,2-3 1,3-5 0,6-3 375,2-2 1,3-7-1,4-5-68,0-6 0,2-10 0,2-5 1,2-6 130,0-4 1,-1-2-1,-5-1 103,1-2 1,-2-3-1,-3 4 1,-3 2 160,-2 3 1,-5 4 0,-1 6-259,-1 2 1,-1 9-194,-4 9 1,1 11-1,2 10-53,4 6 1,-1 9-1,3 3 1,1 3 350,3 4-263,1 3 0,-3 7-12,0 1 1,-2 0-1,-2-3 1,-3 2-98,-3 1 1,-1-7 0,-2-7 134,-5-6 1,-5-5 0,-11-4-72,-2-3 0,-1-7 1,-3-5-1,2-5-328,1-5 1,-3-1-1,4-4-365,2-1 0,2-3 0,3-6 695,4-2 0,-3-3 0,1-4 0</inkml:trace>
  <inkml:trace contextRef="#ctx0" brushRef="#br0">16455 9470 8200,'0'-11'119,"0"0"1,0 1-1,0-1 398,0 0 1,0 1 0,1 0 198,2 3 0,0 3-251,4 4 0,-1 1 0,2 2-136,-1 4 0,-3 4 1,2 3-1,-2 4-303,-1 2 1,-2 2 0,-1 2-302,0 1 0,-4 5 0,-2-3 0,-2 0-206,-4-2 1,-2-3 0,1-1-853,-1 1 0,-4-2 1333,4-2 0,-5-3 0,3-4 0</inkml:trace>
  <inkml:trace contextRef="#ctx0" brushRef="#br0">16912 9331 8281,'-11'-21'81,"2"3"0,1 2 0,2 0 320,1 3 1,2 2 41,3 0-269,0 0 1,0 1 79,0-1 1,4 4 0,3 1 0,2 0 2,-2 0 0,3 3 0,0-3 0,3 1 260,0 3 1,-1 0-466,-2 2 0,3 2 1,-1 1-1,-2 7-158,-1 6 1,-3 3 0,1 9-29,1 2 0,-3 1 1,-1 2 58,-3 2 0,-1-2 1,-1 4-1,-3-1-154,-3-1 0,-3-4 1,0-6 218,-1-3 0,-3-2 0,0-3 0,1-7 645,1-5-589,1-4 0,5-7 0,4-4 0,4-7-71,6-3 1,2-2 0,3-2-9,1-1 1,5-3 0,-2 2-153,-1-1 1,4 2 0,-2-4 0,1 0-76,-1-2 0,1 3 0,-5-1 362,-1 0 0,-1 0 0,-3 3 0,-2 6 345,-3 4 0,-3 2-53,-1 3 0,-5 5 1,-2 4-4,-2 4 0,-2 5 0,0 7 1,1 4-207,-1 2 0,2 5 0,2 1-174,3 1 1,-1 2 0,2 2-12,0 1 1,3-3-997,4-1 703,7-4 0,5 5 0,7-5 0,1-4-522,5-5 1,3-6 0,3-3-1,4-2-352,3-1 0,-5-8 1167,-1-6 0,-3-4 0,-1-6 0</inkml:trace>
  <inkml:trace contextRef="#ctx0" brushRef="#br0">17646 8853 8167,'0'-16'272,"0"8"1,1-2 134,3 5 0,3 6 0,6 8 0,1 8 0,-1 8 489,-1 4 1,0 9-1,-1 3-251,0 4-566,2 1 1,-12 2-1,3 1-167,-3 3 1,-6 4-1,-3-3-401,-5-4 0,-2-6 0,-4-3-1085,1-1 1,-3-1 1573,-4 1 0,-5 3 0,3-4 0</inkml:trace>
  <inkml:trace contextRef="#ctx0" brushRef="#br0">14997 11236 8224,'-5'-15'175,"-5"-1"1,4-2 0,0 4 0,3 2 2005,2 2-1877,1 4 0,-2 6 0,0 8 0,-2 5-142,2 5 0,-4 6 0,0 2 0,0 1-93,3 2 0,-2 1 0,2-1 1,-1-1-61,-1-2 0,4 2 1,-2-3 10,1-2 1,2 1 0,0 0 0,0 2-122,0 1 1,4-3 0,1 0 127,1-1 1,1 2-1,3 0 1,0-2 10,-3 0 0,2-3 1,-3-3-116,0-2 1,2-4 76,-4 0 0,4-5 0,-2-1 0</inkml:trace>
  <inkml:trace contextRef="#ctx0" brushRef="#br0">14668 10853 8321,'0'-38'-79,"2"3"88,5 1 1,6 8 0,13 5 0,6 7 420,6 6 0,4 3 0,3 5 0,3 0 111,0 0 0,2 6 0,2 6-389,-3 8 1,-3 5 0,-7 4 0,-5 0-244,-8 0 0,-3 2 0,-10 1-100,-3 0 0,-6-2 0,-8-1 115,-7-4 1,-9-4 0,-10-2 0,-5-1 73,-8 1 0,0-4 0,-7-1-100,-1-2 0,3-1 1,-1-1-377,2 1 1,6-2 0,5 0 477,3-2 0,6 0 0,1 3 0</inkml:trace>
  <inkml:trace contextRef="#ctx0" brushRef="#br0">15689 11108 8316,'-16'-15'145,"5"-2"1,-4-3-1,4 4 564,0 5 0,-4 6 1,-4 10-1,-5 7-484,-4 8 1,-4 6 0,-1 7 0,0 4-32,2 5 1,3 2 0,0 6-236,7 1 0,6 1 0,8-2 1,5-4-246,8-7 1,9-5 0,13-7 73,7-6 1,6-8 0,2-7 0,3-1 94,4-3 1,6-4-1,0-3-160,0-1 0,-7-1 0,-2-2 277,-4 1 0,5-6 0,0 2 0</inkml:trace>
  <inkml:trace contextRef="#ctx0" brushRef="#br0">16168 10970 8146,'-11'-21'144,"4"-1"0,1 2 0,0 3 0,1 2 839,1 4 0,0 6-672,4 5 0,0 9 1,0 10-1,0 5-84,0 4 0,0 8 0,0 3 0,0 2-301,0 2 0,1-1 0,2 0-213,0-3 0,7-3 0,-1-5 1,4-4-234,0-6 1,2-5 0,1-9 376,0-4 0,-2-7 1,3-8-1,0-8 123,-1-7 1,-2-9 0,3-3 300,-2-2 0,3-2 0,-3 1 71,2-1 1,-1 0 0,3 2 0,-1 3 13,1 6 1,1 6-1,1 10-268,1 5 1,-1 8-1,0 10 1,0 9-20,1 10 0,-2 7 0,-3 10 44,-2-1 1,-5 1-1,-3 0-93,-3-1 1,-9 4 0,-7-1-101,-8-3 0,-12-5 1,-10-6-1,-8-2-118,23-16 1,-1-2 0,-28 7 0,27-11 0,-1-1 34,-28 2 1,3-3 0,5-6 0,5-3-86,5-3 1,14-6 0,12-1 237,8 1 0,9 1 0,3 2 0</inkml:trace>
  <inkml:trace contextRef="#ctx0" brushRef="#br0">16955 10768 8183,'0'-11'80,"0"0"0,0 0 0,0-2 1,0-2-1,1 2 413,2 2 0,0 0 0,3 0 0,0 1 231,-1-1 1,-1 0-1,3 1-113,1-1 0,2 5-508,0 3 0,1 2 1,-1 2-1,-2 2 42,-1 4 0,-4 4 0,3 3 0,-1 4 41,-3 2 1,3 2 0,-1 4-168,-2 6 1,0 5 0,1 6 0,0 0 9,0 3 0,-2 8 0,-1 6-67,0-29 0,0 1 0,1-1 0,1 0 1,0 0-1,0 0-18,-1-1 0,0 0 1,1 26-1,-2-1 1,0-5 231,0-8 1,0-9 0,0-8-18,0-2 0,1-8 585,2-4-946,-2-5 1,9-6-461,-3 0 0,2-5 0,2-1 0,0 0 662,-1 3 0,1-3 0,0 0 0</inkml:trace>
  <inkml:trace contextRef="#ctx0" brushRef="#br0">17412 11172 8285,'-6'-16'452,"3"1"-185,1 4 0,2 0 1,0 0-31,0 1 0,2 3 183,1-1 1,3 3 0,5-4-133,-1 2 1,2 4 0,1-5-63,1 0 0,2 3 0,-3 1-196,1-1 0,1 4 1,-1-4-1,3 2 5,-1-1 0,3 0 1,-4 4-104,-2 0 0,-2 0 0,-1 2 87,-3 1 1,1 3 0,-4 6 25,-2 2 1,-1 4 0,-2 7-1,-1 3-71,-2 3 1,-4 4-1,1 2-47,-3 1 0,0 0 0,-1 2-87,0-1 1,-3-6 0,-1 0 0,0-5 159,-1-2 1,2-6 0,3-7 107,1-4 1,-1-5-1,2-5 1,2-2-109,3-4 0,3-9 1,1-4-32,0-3 0,5-7 0,2 3-4,2 0 0,2-3 1,-1 4-1,2-1-13,2-3 0,-2 3 1,4 0 18,-1 1 1,-2-2 0,5 2-1,-1 1 98,0 2 0,-2 0 0,-4 6 266,0 0 0,-1 2 0,0 4 640,-3 1-72,-3 4-679,-4 1 0,-1 15-212,-2 4 1,-2 5 0,-3 2 0,2 0-104,1 1 0,2 2 0,3 2-7,0 2 1,1-5 0,2 2-76,4-2 1,6-3 0,3-1 0,1-3-87,6 0 1,-2-6-1,5-4-218,0-1 1,-3-3 0,0-5 0,-3-4-1619,-2-3 2095,-5-1 0,2-4 0,-4-2 0</inkml:trace>
  <inkml:trace contextRef="#ctx0" brushRef="#br0">17997 10651 8285,'0'-16'220,"1"5"0,3-4 1,3 5-1,2 3 617,2 3 0,1 3 0,1 1-398,1 0 1,1 8 0,-1 4 0,3 5-269,0 5 0,1 3 1,-2 6-1,0-1-63,3 3 0,-2 5 0,-1 0-21,0 3 0,-2 0 0,-3 5 0,-1-4-224,1-3 1,-5 2-1,-3-6 18,-2-1 1,-5-5 0,-5-5 111,-4-1 1,-4-2 0,-8-1 0,-2-1-177,0-1 0,-8-4 0,3 4-1845,-1 1 2028,0 6 0,1-3 0,0 4 0</inkml:trace>
  <inkml:trace contextRef="#ctx0" brushRef="#br0">13402 10598 20735,'11'-5'-42,"0"-1"0,4-4 1,4 2-1,4 2 1,6 2 176,1 1 0,7 1 0,3-1 1,4-1-1,3-3-13,2-5 1,0 1 0,4-4 0,1-1 18,-1-1 0,-5 0 0,-2 1 0,-3-1-15,-4 0 0,-4 6 0,-8 0-393,-5 6 0,-7 5-479,-8 4 1,-9 6 0,-12 8 675,-10 2 0,-15 6 0,-7 4 41,21-13 1,-1 0 0,-3 0-1,0-1 1,0 2 0,-1 0 0,0-2-1,0 1 121,0-1 1,0 0 0,0-2-1,-1 0 1,0 0 0,0-1 207,0 1 1,1-2 0,-20 8 0,11-7 498,9-4 1,18-6-1,15-6-330,15-4 1,24-8-1,-13 6 1,2-1-338,3-1 1,1-1 0,5 0-1,1 0 1,2-1 0,-1-1-32,1 1 0,1 0 0,-1-1 0,0 1 0,-1 1 0,0 1-415,-1 1 1,-1 0 0,1 3 0,-1 1 313,-5 1 0,1 0 0,0 1 0,0 2 0,20 2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0000"/>
    </inkml:brush>
  </inkml:definitions>
  <inkml:trace contextRef="#ctx0" brushRef="#br0">5488 11459 8205,'11'-21'-113,"-4"5"0,0 1 0,2 4 0,0 0 0,2-1 0,-2-1 64,-2-1 1,3 0 0,-4 3 0,-1-1-1,0-1 401,0-1 0,-4-4 0,3 4 0,-3 1 29,-1 1 1,0-2 0,0 0 0,0 1-277,0 1 0,-4 1 0,1 1 0,0-1-147,2 1 0,0 2 0,-1 1 0,-3-1-35,-1-1 1,-5 2 0,-4 1 0,-2 0 29,-1 0 0,-8 3 0,-5-1 145,-3-1 0,-10 4 0,0-3 0,-2 4-39,-1 4 0,-4 5 1,0 7-1,-3 0-169,-3 3 0,0 1 0,4 1 0,0 2-35,0 2 1,0-3 0,1 4 274,2 0 0,1-2 0,5 3-59,-3-1 1,1 2 0,5-2-1,1 2 69,1 1 0,5 2 0,-3 2-145,0 2 1,8 3 0,-3 5-1,2-1-19,3 1 0,-2 3 1,4 1-1,2 1-53,4-1 1,0 4 0,4-2 115,-1 3 0,3-2 0,-3 0 0,2 1 65,0 1 1,5-23-1,0 1 1,2 0-1,0 1-110,0 0 1,1 1-1,0 1 1,0 0-1,1-2 1,-1 0 0,1 1-1,1 1 23,0 0 0,1 1 0,0 3 0,1 0 0,2 0 0,0-1-30,0 0 0,0 0 1,0 0-1,0 0 1,0 1-1,0 0 28,0 1 1,0-1-1,2 1 1,1-1-1,0 0 1,1-1 0,1-4-1,1 1 145,0-3 1,2 0-1,8 27 1,7-3-70,-11-25 0,1-1 1,10 23-1,-9-25 1,2 1-1,0-1 1,1-1-28,1-1 0,2 0 1,1 2-1,0 0 0,2-1 1,0-1-1,2 0 0,0-1-43,1-2 1,0 0-1,0 0 1,1 0-1,0-3 1,1 0-2,0 2 0,0-2 0,1 0 1,0-1-1,1 0 0,0 0 53,-1-2 1,-1-1-1,27 12 1,-2-4-1,1-1 21,-26-10 0,1-1 0,25 7 1,4-4 35,0-5 1,-2-3 0,4-5 0,-30 0-1,1 0-1,1 0 1,-1 0 0,29 0-1,-1 0-126,-1 0 0,-27-2 1,0-1-1,-1 0 0,0-1 1,1-1-1,1-1 6,-1 0 0,1-2 1,0 0-1,-1 0 0,0-3 1,-1 0-1,1 0 1,0 0 67,2-1 1,-1-1 0,-2 0 0,-1-1 0,2-2 0,-1 0-41,0 0 0,0 0 0,-3 0 0,0-1 0,2-1 0,0 0 1,-1-1-1,-1-1 56,0 0 0,0-1 1,1 0-1,-1 0 0,-2-1 1,0 0-85,1-1 1,0 0 0,-1-2 0,-1 0 0,1-3-1,-1-1-28,0-1 0,-1 0 0,-2 1 0,-1-1 0,-2 0 0,-1 1 1,-2-1-1,0 1 29,0-1 1,-1 1 0,-2 1-1,-1 0 1,1 0 0,0-1 0,8-26 128,-2-2 1,-11 28 0,0-1 0,2-2 0,0-1-30,0-1 1,1 0 0,-2 2 0,-1-1 0,1-1 0,-1 0 0,1 0 0,0-1-139,0 0 0,2-1 1,0-4-1,1-1 0,0-2 1,1-1-1,1 0 0,0 0-455,1-1 0,0 0 1,-3-2-1,0 0 0,0 2 1,-1-1 280,-1 1 1,-2-1 0,-3 6 0,-1 0-1,-1 5 1,-1 0 0,-1 3 0,-1 0-215,-2 2 0,-1 0 0,-8-25 0,-10-1 174,-3 5 0,1 0 1,-4 5-1,-3 1-29,-3 2 1,0-4 0,-4 3 61,1 2 0,-3 0 1,1 4-1,-3-1 107,19 19 1,-1 1 0,-19-10 0,-6 3-1,0 9 143,-5 5 1,25 5-1,-2 2 1,-28 1 19,0 2 1,28 1 0,-1 1-1,-27 1 1,29 0 0,0 0-49,0 1 1,0 0-1,-25 3 1,2-3 132,6 2 0,7-1 1,2-4-1,1-1 46,3-2 0,2-4 0,4 2 132,3 0 1,7-2-1,3 3-191,-1-1 1,6 6-2528,-1 4 2394,1 6 0,4 12 0,-5-1 0</inkml:trace>
  <inkml:trace contextRef="#ctx0" brushRef="#br0">4829 11215 8437,'-5'-6'10,"-1"-1"0,-3 7-24,2 4 0,1 9 0,2 5 0,-3 2 0,-2 0-282,-2-2 1,1 1 0,-1-5 0,0-1 476,1-1 1,-1-6-1,0-4 1,1-4 443,-1-5 1,2-7 0,0-5 62,2-5 0,5 2 1,-2-4-336,3 0 1,6 7 0,3-1 0,6 3-358,8 4 1,0 5 0,5 2 0,-1 1 36,-2 3 1,-3 6-1,-3 6-196,-4 3 0,-3 6 1,-4-3 103,-4 1 0,-4 2 0,-5-6 1,-7-3 342,-6-1 1,0-7 0,-7 0 92,0-4 0,3-5 1,-4-8-1,2-5-81,5-4 1,4-6-1,9 3-625,4 0 1,13-3-1,12 7 1,13 4-883,12 7 1,8 7 1210,-24 6 0,2 2 0,1 3 0,0 3 0,1 2 0,0 1 0</inkml:trace>
  <inkml:trace contextRef="#ctx0" brushRef="#br0">6690 11300 8211,'-6'-33'1001,"3"-2"1,6 12 0,6 3-469,4 4 0,2 9 0,3 4-68,-4 1 0,-7 4 0,-3 1 63,-3 4 0,-1 3 0,0 2-542,0 2 1,-5 1-1,-2 4 1,-4-1-670,-3 1 1,1 0 0,-3-2 374,0-2 0,-1-4 0,2-1 1,1-3 37,-1-4 0,7-1 0,-3-4 164,1-1 1,6-7-1,1-5 1,7-1 51,7-3 0,5-2 0,9 1 158,3 3 0,3-1 0,2 7 0,1 5 18,2 4 0,-4 3 1,-6 3-11,-4 3 1,-3 7-1,-9 5 136,-3 5 0,-7-2 1,-10 3-1,-6-4-47,-9-3 0,-8-3 0,-4-5 1,-1-3 212,-2-4 1,2-3 0,2-4-149,3-7 0,4-6 1,11-7-152,4-5 0,8-2 0,9 0 0,11 0-738,13 2 1,11 8-1,10 8-1211,6 5 1,1 6 1833,-2 9 0,5 9 0,-28-2 0,-1-1 0</inkml:trace>
  <inkml:trace contextRef="#ctx0" brushRef="#br0">6861 12534 8431,'-28'-15'557,"5"-2"1,9-3 0,8 2 523,7 4 0,11 6 0,9 2 0,6 0-443,4 0 1,4 4 0,1-2-334,-2 3 0,3 1 0,-2 1 0,-1 3-678,-1 3 1,-2 6 0,-4 2-121,-5 2 1,-7-3 0,-8 2 0,-3 1-269,-3 0 0,-12-3 1,-7 2 426,-8 0 1,-5-2-1,-5-4 1,-2 0 237,0-3 1,-2-1 0,6-4 824,3 2 1,4-1-455,6-3 0,10-1 0,10-1 0,13-2-306,11 2 1,13 1 0,6 1-4,7 0 0,-1 0 0,1 0-37,-2 0 0,-6 0 0,-6 1 0,-6 1-110,-4 2 1,-13 3-1,-11-3 381,-13-2 1,-14-1-1,-14-2 71,-5-3 1,0-3 0,-3-7-1,1-4 427,2-2 1,4-6-1,6-1-221,5 0 0,8-3 0,17 5-941,9 2 1,12 4-1,17 4 1,9 3-4270,6 6 4733,4 8 0,6 14 0,-28-5 0,-1 0 0</inkml:trace>
  <inkml:trace contextRef="#ctx0" brushRef="#br0">5956 13907 8289,'0'-28'548,"0"0"0,0 7 0,0 4 206,0 4 1,9 7 0,1 4-1,2 3-194,0 3 0,2 7 0,0 0 0,-1 2-526,-1 2 1,-1-2 0,-1 5-270,1 1 0,-4-2 0,-1-1-136,-1 0 1,-3-2 0,-5-4 0,-4 1 1,-3 0 1,-2-5 0,-2-2 67,-4 1 0,-2-4 0,0 3 1,1-3-6,2-1 0,4 0 1,-2 0 157,4 0 0,0 5 0,1 2 398,3 2 0,3 2 0,5 0-11,2-1 1,3 1-1,5-1 1,0 1 648,-1 0 1,0-1-56,-3 1 1,-4-5-493,-6-3 1,-4-3-1,-8-4 1,-3-7-7,-6-5 0,1-1 0,-1-2-217,1-3 1,7 0-1,3-1 1,4 3-1121,6 2 0,8 5 0,5 0-2586,7 5 3588,8 3 0,6 19 0,7 4 0</inkml:trace>
  <inkml:trace contextRef="#ctx0" brushRef="#br0">5031 14300 8329,'-15'-21'1740,"4"4"0,0 6-1140,7 6 0,7 6 0,4 11 1,3 2-648,0 4 1,-2-2 0,-3 3-54,0 4 0,2-2 1,-3 3-1,-2-4-573,-1-3 0,-1 0 0,0 1 383,0-4 0,-4-3 0,-5-4 0,-4-5 252,-4-4 0,-7-10 0,-1-11 203,2-7 0,-3-7 1,2-7 163,4-2 0,1-1 0,8-3 0,5 5 70,4 5 0,7 9 1,3 10-741,5 6 0,4 10 1,4 9-1,-1 10 341,-2 8 0,2 5 0,-4 5 0</inkml:trace>
  <inkml:trace contextRef="#ctx0" brushRef="#br0">3925 13098 8253,'5'-6'110,"-3"-2"0,5 4 0,1 2 0,2 2-344,0 3 1,0 4 0,-3 6 106,-3 2 0,-6 2 0,-4-2 0,-5-2 295,-5-2 0,-6-5 1,-7-2 278,-1-3 0,-2-7 1,-1-6-1,-2-9 895,0-10 1,0-7 0,5-8-847,5-3 0,10-3 0,12-2 1,7 1-233,7 0 0,9 11 0,9 6-163,6 9 0,-1 9 0,5 5 0,-1 5-342,-4 4 0,0 6 0,-10 3-659,-4 6 0,0 2 0,-7-1 129,-4 2 1,-3-2-1,-7 2 1,-2-2 770,-4-1 0,-8 4 0,-1 1 0</inkml:trace>
  <inkml:trace contextRef="#ctx0" brushRef="#br0">4223 13917 8365,'0'-38'1578,"0"3"0,-1 8 530,-3 5 0,3 9-2034,-3 6 1,3 10 0,0 1-168,-3 8 0,2 0 0,-4 3 0,0 0-245,0-1 0,3 0 0,-3-3-536,1-1 1,-3-5 578,1-5 1,2-6-1,1-8 764,3-4 0,1-7 0,1-3 0,3-2 98,3 2 1,3-1 0,1 4-236,4 1 1,-2 3-333,4 3 0,-4 7 0,3 7 0</inkml:trace>
  <inkml:trace contextRef="#ctx0" brushRef="#br0">4212 11885 8481,'-15'0'137,"3"0"0,-3 0 0,0 2 589,1 5 0,-1 2 0,2 8 1,-3 1-647,0-1 0,2-2 0,-3-5-35,2-3 1,2-7-1,6-9-139,3-4 1,3-8 0,1-7 0,1-3 192,3-1 0,5 1 1,7 3-12,0 3 0,5 4 0,4 3 0,-1 5 259,-2 5 0,-2 3 1,-2 7 34,-4 6 1,-7 5 0,-4 11 0,-7 5-140,-6 1 1,-11 4 0,-7 0-303,-3 1 0,-5-3 0,-2-6 0,-1-3-575,0-7 0,6-7 0,1-6 634,6-2 0,8-5 0,3-2 0</inkml:trace>
  <inkml:trace contextRef="#ctx0" brushRef="#br1">4967 11896 8019,'-15'-18'797,"4"1"1,7 2 0,4 3 447,3 4 0,3 0 0,5 4 0,-1 2-771,1 0 1,0 2 0,0 2 0,2 1-561,2 4 1,-1-1 0,-5 1 0,-2 2-491,-3 0 1,-3 2 0,-1 1 0,-1 1-491,-3 1 0,-3-4 0,-7-3 769,-4 2 0,-3-5 0,-3 0 555,0-3 0,-5-1 0,6-1 0,1-1 88,3-2 1,8-4-185,0 1 1,6-2 0,11 1-75,8 1 0,9 5 0,12-2 0,4 3-223,3 1 1,-3 0-1,-3 0-293,-3 0 1,-1 1-1,-11 2 367,-4 0 0,-16 1 0,-11-4 487,-13 0 0,-11-4 1,-5-1-1,-1-1 143,1-2 0,-2 2 0,6-1-793,1-1 0,10 3-481,6 2 0,17 3 705,12 3 0,14 8 0,12 5 0</inkml:trace>
  <inkml:trace contextRef="#ctx0" brushRef="#br1">5669 12513 8066,'-36'16'84,"7"1"0,2-3 0,7 4 1,6 4 614,2 7 0,-2-1 1,-2 7-1,1-1-516,0-3 1,-3-5-1,4-3 46,1-4 1,1-11 0,1-2-87,1-7 0,0-6 0,3-7 82,4-4 1,1-7 0,4-3 0,1-3 88,4-1 1,7-2 0,4 2 0,3 5-380,4 3 0,-1 4 1,3 2-143,-1 4 0,-1 3 1,-5 5 63,-2 6 1,-4 11 0,-7 10 0,-6 6-116,-7 4 1,-7 2-1,-13 2 478,-6 0 1,-5-1 0,-8-6 0,-1-7 818,1-6 1,2-9 0,4-7-243,4-9 1,12-10 0,9-10-572,8-8 1,16-1-1,10-7 1,13 2-600,-12 22 1,3 1-1,3 2 1,1 2-1,2 0 1,0 3 372,1 2 0,1 2 0,0 1 0,0 1 0,0 3 0,0-1 0</inkml:trace>
  <inkml:trace contextRef="#ctx0" brushRef="#br1">5999 12023 8246,'0'-27'672,"5"1"1,3 6 0,6 2 0,6 5-1,3 5-513,-3 4 0,0 3 0,-6 2 1,-2 4-16,-4 6 0,0 1 0,-4 5-115,-2 2 1,-5-2 0,-4-1 0,-4 1-251,-3-1 1,1-4-1,-5 0 1,0-5 171,2-2 1,-3 2 0,5-3 94,1-2 0,2-6 0,4-4 0,4-5 120,1-5 1,8-3 0,5-4 68,5-3 0,14-3 0,5-1 0,6 2-112,1 1 0,1 8 0,-2 8-127,-2 5 0,-8 4 1,-10 10-374,-6 8 0,-9 4 0,-7 10 377,-8 2 0,-16 5 0,-8 3 0</inkml:trace>
  <inkml:trace contextRef="#ctx0" brushRef="#br1">4786 13098 8064,'-27'-21'1099,"10"1"0,8 3 1,7 6-599,7 7 0,6 7 0,4 5 0,-4 5 0,-2 5-1435,-6 2 1,0 6 0,-1 3-8,2 1 1,-2-2-1,-6-4 1,-3-1 689,-2-2 0,-3-5 1,-3-6-1,-5-5 687,-4-4 0,-4-12 0,3-6 161,1-9 0,2-10 1,3-3-1,5-3 746,6-4 0,7 3 0,7-1-708,8 4 0,5 3 0,12 3 0,2 9-819,0 9 1,3 9 0,-2 4-480,0 6 1,-8 8 0,1 11 0,-7 6 662,-5 6 0,-4 4 0,0 5 0</inkml:trace>
  <inkml:trace contextRef="#ctx0" brushRef="#br1">5574 13417 8145,'-11'0'0,"5"1"226,2 3 0,3 2 0,0 4 0,-1 1-345,-2 0 1,-3-1-1,2 1 1,-1 0-416,-2-1 0,-1-4 1,-2-2 715,0-3 1,1-6 0,0-3 426,3-5 0,-1-4 1,4-4-1,3 0 584,4 0 0,3-4 1,7 0-798,4 1 1,1 5-1,8 4 1,-1 2-163,0 3 0,-1 7 1,-3-1-470,-4 3 0,-1 2 0,-7 3 0,-2 3-763,-3 2 0,-4 2 0,-5 1 998,-6 2 0,-4-2 0,-6 3 0</inkml:trace>
  <inkml:trace contextRef="#ctx0" brushRef="#br1">6148 13098 8053,'11'-38'0,"0"4"0,5 9 987,5 7 0,5 5 0,5 4-686,-3 2 1,-7 2-1,-6 6 1,-5 3 303,-3 3 0,-1 2 1,-3 3-578,0 2 1,-1-1 0,-5 4-1,-5-1-323,-5 1 0,-3-4 1,-3 1 312,2-2 1,0-6 0,-2-3 0,3-1 58,0-2 0,3-2 0,5-2 40,1-7 0,5-4 1,-1-8 221,6-2 0,5 2 1,10-4-1,6-1 149,6 1 1,7 4-1,0 0-375,1 8 0,-2 2 0,-8 10-480,-3 4 1,-9 9-1,-5 9 1,-9 5 366,-8 4 0,-15 3 0,-12 1 0</inkml:trace>
  <inkml:trace contextRef="#ctx0" brushRef="#br1">9296 12577 8145,'-21'-11'-66,"3"-3"1,2 0-1,0 2 1,3 2 0,2 3 236,0-1 1,4 3 0,0 2 0,-2 0-211,0 0 1,-5 0-1,0-4 1,1 0 493,1 1 1,1-3 0,1 2-11,-1-3 1,4 0 0,0-1 848,-2 0-1115,5 5 1,-1 3-187,5 6 1,5 3-1,2 5-56,2 0 1,8-1 0,4 0 137,6-3 1,10 1 0,5-4 0,7-2-28,3-1 1,2-1 0,5 0-35,-25 0 1,0 0 0,-1 0 0,0-1-1,4 0 1,0 0-105,0-1 0,0 0 0,-2-1 1,-1-1-1,1 1 0,0 1 1,-1 0-1,0 0-235,-3-1 1,0 1 0,19-2 0,-14 4-1323,-8 0 1349,-8 0 0,-20-1 0,-9-1-20,-9-2 1,-8-3-1,-8 2 125,-1-1 1,-2-1 0,-3-4 0,1-2 191,-1-2 0,3-6 0,3 2 273,5 0 1,4 0 0,7-1-7,4 2 1,7 3 0,7 4-128,9 1 1,7 4 0,14 4 0,5 4 275,1 5 0,2 8 0,1 5 94,-4 4 1,0 9 0,-3 0-1,-3 3 131,-5 0 0,-14 0 1,-4-3-374,-7 2 0,-12-1 0,-12 0-192,-9-5 0,-7 1 0,-4-5-1090,-1-2 1,1 2 740,6-3 1,2 6-1,5-6 1</inkml:trace>
  <inkml:trace contextRef="#ctx0" brushRef="#br1">9945 13673 8270,'0'-16'-17,"0"3"1,0-5-1,0-1 1,0 1-1,0-1 451,0 1 0,0-1 0,0-5 1,0 0-1,0 0 212,0 1 1,1 3 0,2 1 0,0 3 324,0 0 0,1 2-446,0 4 0,4 5 0,-2 5-160,0 6 0,3 9 0,-1 6-257,1 7 1,-2 7 0,-1 5-237,-1 5 1,2 3 0,-4 2 0,0 1-1065,-2 4 0,-1-7 0,0 3 391,0-3 1,-5-4 0,-2 1 0,-4-5-1077,-3-4 1877,-7-8 0,-6-7 0,-5-5 0</inkml:trace>
  <inkml:trace contextRef="#ctx0" brushRef="#br1">9701 13577 8270,'4'-59'84,"7"2"1,9 7 258,7 4 0,7 7 0,13 5 1,3 4-103,-22 17 0,0 1 0,27-6 1,-25 9-1,1 2 86,-1 1 0,1 0 1,2 0-1,-1 1 0,0 2 1,-1 2 145,24-1 0,-6 10 0,-11 6 0,-8 6-359,-7 5 0,-11-1 0,-11 4 0,-7 0-133,-8 0 0,-15 3 1,-6-1-138,-5 1 1,-4 2-1,-2-7 1,-3 0-856,1 0 1,-3 2 0,5-3-1803,1-1 2405,1-2 1,2 0 0,-1-1 0</inkml:trace>
  <inkml:trace contextRef="#ctx0" brushRef="#br1">10520 13651 8266,'0'-21'241,"0"0"1,0 1 1195,0 2 0,-2 7 0,-1 9-872,-4 4 1,-4 10-1,-2 10-575,-1 9 0,-5 6 0,2 5 0,1 2 0,2 1-363,2 1 1,2-1-1,2-3 20,1 0 0,5-11 1,1 1-1,5-10-311,7-8 0,8-4 0,1-13 561,4-4 1,5-9 0,-2-14 0,2-4 347,-1-5 1,-4-2 0,-1-1 311,-4 3 0,-5-2 0,-7 2-169,-3-3 0,-3 1 0,-1 3 0,-1 6 9,-3 6 0,-5 9 1,-6 4-1202,-2 4 0,4 7 0,-2 9 804,-1 7 0,0 5 0,-5 2 0</inkml:trace>
  <inkml:trace contextRef="#ctx0" brushRef="#br1">10956 13055 8342,'-5'-16'154,"0"-3"0,-2 5 1,4 1-1,1 1 1,2 1 730,0 1 0,0 3-109,0-1 1,2 11 0,1 0-215,4 6 1,-1 6-1,1 4 1,1 5 103,2 4 1,-3 4 0,-1 3-323,-1 4 0,-1 3 0,-1 1 0,0 4-137,0 2 0,-2 3 1,-2 1-141,-3 1 0,-1-1 1,-3-1-1,1-3-240,-1-2 1,-1-10 0,2-5 0,3-7-625,-1-6 1,4-4-559,-3-4 1,8-5 0,3-2-2954,2-3 4308,2-1 0,0 4 0,-1 2 0</inkml:trace>
  <inkml:trace contextRef="#ctx0" brushRef="#br1">11275 13609 8181,'10'-17'93,"-3"-2"1,1 4 636,0-2 1,-3 4 81,-2-1 1,-8 7 0,-4 5 0,-5 4-209,-3 5 0,3 7 1,-4 5-527,-1 5 0,0-1 1,1 6-1,1 0-229,2 2 0,-2 3 0,5 0-55,3-4 0,5-5 1,1-1-1,2-5-540,1-5 1,9-7 0,5-5 482,5-4 1,2-9 0,2-8 0,0-5 330,2-8 0,0 0 0,-4-5 420,1 0 1,-5 3-1,0-3 21,-2 4 0,-1 4 0,-3 9 0,0 3 282,-1 7 1,-3 0-1,-1 9-716,-1 6 0,2 6 1,-2 14-534,1 4 0,-4 3 0,3 2 0,-2 1-1718,1 0 1,3-2 2175,-3-1 0,4 0 0,-2-1 0</inkml:trace>
  <inkml:trace contextRef="#ctx0" brushRef="#br1">11498 13566 8181,'5'-38'0,"5"4"0,9 9 539,5 7 0,3 7 1,4 4-1,-2 4 630,0 6 1,-6 2 0,1 7-548,-5 2 0,0 7 0,-5 5 0,-1 0-125,-1 0 1,-6 2-1,-4-3-639,-4-2 1,-4 2 0,-6-2-1,-2-4-160,-4-3 0,-5-6 0,-2-7-66,1-2 1,3-2 0,2-4 157,1-5 1,9-10-1,-1-9 1,4-1 282,4-2 0,7-5 0,7-2-9,8-2 0,7-2 1,9 1-1,7 0-220,-19 22 1,0 1-1,2 3 1,0 1-1,26-6-2969,-2 6 3125,-3 8 0,-1-2 0,1 6 0,-1-1 0</inkml:trace>
  <inkml:trace contextRef="#ctx0" brushRef="#br1">12998 13183 8471,'5'-38'273,"-3"-2"0,5 6 0,1 4 1,2 8-1,-1 6 910,-2 5 1,-3 1-1,-8 3-609,-3 3 0,-8 9 1,-6 6-1,-8 7-256,-5 5 0,0 6 1,-5 6-259,-2 4 1,21-16-1,-1 0 1,0 2-1,1 0 1,0 0-1,1 1-226,1-2 1,0 1-1,-14 24 1,4-5 0,6-1-179,6-1 1,8-12 0,14-2-180,8-8 0,8-10 0,15-6 0,4-4-187,4-4 0,7-6 0,0-9 516,-24 7 0,0 0 1,3 1-1,-1-2 0,0 0 1,-1-2-1,1 1 0,-2 0 157,26-13 0,-7 1 0,-9 4 275,-6 1 446,-5 4 0,-26 9 1,-12 13-1,-11 11 287,-5 10 0,-3 2 1,5 0-681,2 2 1,5 0-1,4 2 1,3-1-979,4-3 0,2-3 0,6-8 215,3-7 0,8-4 0,8-8 0,5-5-6,2-7 1,1-10 0,3-4 161,-3-3 0,1-5 0,-7 0 783,-2-2 0,-7 4 0,-2-2 0,-6 3 299,-4 1 1,-7 3-1,-5 4-171,-5 7 1,-9 6 0,-5 5-272,-4 4 1,0 11-1,-4 6 1,0 5-809,0 2 1,6 5 0,1 3 0,2 0 483,7-1 0,2 3 0,-2-4 0</inkml:trace>
  <inkml:trace contextRef="#ctx0" brushRef="#br1">13519 13321 8326,'-5'-16'0,"3"0"1014,-5 6 0,3 3 0,-3 1 0,-1 2-565,-2 5 0,-4 5 0,0 9 0,0 3-317,-1 6 1,4-1 0,0 3 0,7-2-93,2 1 0,2 1 1,2-3-1370,1-2 1,9-2 0,9-10-1,6-2 670,4-3 0,1-8 0,0-4 997,0-5 1,-5-7 0,-2-6 0,-4-1 378,-3-3 1,-4 0 0,-7-2 397,-3 0 0,-8 0 0,-4 0 1,-5 2-510,-5 6 1,-7 1 0,-2 12-1004,0 6 0,-4 2 0,4 6-453,0 4 1,6 4 849,6 11 0,4 8 0,0 4 0</inkml:trace>
  <inkml:trace contextRef="#ctx0" brushRef="#br1">13796 13311 8393,'-6'-22'0,"2"6"0,8 3 80,3 5 0,3-1 0,5 6 0,1 0-436,1 2 0,2 6 1,-4 2-583,1 3 938,-3 0 0,8 1 0,-5-1 0</inkml:trace>
  <inkml:trace contextRef="#ctx0" brushRef="#br1">13838 13268 8314,'-11'-10'241,"4"-1"1,0 0 1539,-1 1 1,3 3-1107,2-1 0,2 11 0,2 2 1,2 6-202,4 7 1,3 2-1,0 3-460,1 1 0,0 0 0,-1 3 1,1-1-447,0-2 1,-1 2 0,0-1-281,-3-2 0,-2-4 1,-5-2 214,0-2 0,-3-5 0,-3-7 0,-6-3-34,-3-3 1,-1-8 0,-3-8 273,1-4 0,6-5 0,1-5 0,7-2-59,3-4 1,3 0 0,6-1 118,10-1 1,7-1 0,9 6 1575,5 2 0,1 6 1,9 4-1,-2 6-310,-2 8 0,-6 5 0,-4 8-1420,-2 5 0,-7 7 0,-4 5 0,-8 5 351,-6 2 0,-8 1 0,-6 4 0</inkml:trace>
  <inkml:trace contextRef="#ctx0" brushRef="#br1">14381 12726 8334,'0'-22'439,"0"2"145,0 2 1,1 8-1,1 9 1,2 7-1,-2 9 707,-1 7 1,-1 11 0,0 10-1026,0 5 1,4 4-1,-1 2 1,1-1-152,1 0 1,-4 4 0,2 1-338,-2 1 0,-1-5 1,0-2-1,0-8-589,0-7 1,0-12-1,-1-7 506,-2-5 1,-3-4 0,-6-12 0,-1-3 487,-1-4 0,-5-8 1,2 0 176,1-2 0,-3-1 1,5 1 594,1 2 0,4-1-193,2 5 1,11 5-548,3 5 0,4 11 1,8 5 5,3 3 1,0 3-1,6 3 1,-2-1-405,-3-2 1,0 1 0,-2-5-797,0-1 0,-1-1 0,-2-2-257,-4-3 1,-3-4 0,-4-8 375,-3-5 0,-3-2 0,-1-6 1,0-1 218,0-1 1,1-2-1,2-2 641,5-1 0,6 0 0,2 4 0</inkml:trace>
  <inkml:trace contextRef="#ctx0" brushRef="#br1">14657 13258 8334,'17'0'480,"-3"0"319,-2 0 0,-6 4 0,-2 5 790,1 4 0,-5 3 0,1 5 0,-4 1-370,-3-1 1,-3 5-1,-4 1 1,-1 0-1291,1-2 0,0-2 1,0-2-1,-1 0-1050,1 0 1,1-5 0,2-4-266,-1-4 0,4-6 1,0 2 1385,-1-3 0,-2-10 0,-1-3 0</inkml:trace>
  <inkml:trace contextRef="#ctx0" brushRef="#br1">14721 13055 8395,'5'-21'1556,"1"5"1,4 1-1037,1 4 1,3 5-1,0 3 1,-1 6-374,-1 4 1,-1 5-1,-2 4-923,-2 5 1,1 8 0,-3-2 775,1 0 0,1 9 0,4-3 0</inkml:trace>
  <inkml:trace contextRef="#ctx0" brushRef="#br1">14870 13343 8395,'-11'-5'7264,"5"4"-6475,2-4 0,5 6 0,1 3-599,2 3 0,4 2 0,-1 2 0,2 0-1252,2-1 0,0 1 0,-1 0 82,1-1 0,3-4 0,0-2 0,-1-3 223,-1-1 1,2 0-1,2-1 958,0-3 1,-3-5 0,1-7 0,-2 0 276,-1-3 0,0 2 0,-2 1 3456,-2 0-3529,3 7 0,-6 5 0,3 9 0,-2 4-1275,0 4 1,-3 6-1,4-1 870,-1 2 0,3 6 0,-2 1 0</inkml:trace>
  <inkml:trace contextRef="#ctx0" brushRef="#br1">15263 13300 8346,'-10'-27'4616,"-1"1"-4053,5 14 0,1 5 1,5 14 475,0 7 0,0 5 0,0 4-538,0 1 1,0 2-1,0 3-1016,0-4 0,2 1 0,0-1 0,2-2-7,-2 0 0,3-7 0,-2-2-3776,0-2 3481,2-6 0,-3-7 0,1-10 0,-2-6 407,-1-7 1,2 0 0,0-4 11,1-2 1,2-5 397,-1-4 0,6-3 0,7 0 0</inkml:trace>
  <inkml:trace contextRef="#ctx0" brushRef="#br1">15593 12704 8339,'-16'-27'536,"3"3"220,4 6 1,5 9 0,5 13 911,2 9 1,-2 8-1,4 6-809,0 5 0,-4 8 0,4 2 0,-2 4-269,1 2 0,3 2 0,-3 3-887,-2 0 0,-2 1 0,-4-1 1,-4 0-645,-5 0 1,0-9 0,-5-5-473,-1-5 1,-1-7 0,-1-1 0,1-2 1412,2-3 0,-2 3 0,4-7 0</inkml:trace>
  <inkml:trace contextRef="#ctx0" brushRef="#br1">15657 13343 8470,'22'-31'353,"3"4"159,4 5 0,5 2 0,0 7-854,-3 4 1,-5-1 0,-8 7 750,-4 1 0,-7 2 0,-5 2-576,-4 1 1,-5 6 0,-9-1-1,-4 4 121,-3 2 0,-2 0 0,4-3 46,-1-1 1,2 1 0,1-1 164,2-3 0,4 1 0,0-3 119,4 1 1,6-4-1,6 1-401,4-1 1,9-2 0,5 0 17,6 0 1,4-4 0,1 1 230,0 0 0,-1 2 1,-4 1-1,-5 1 478,-3 3 0,-7 3 0,-1 6 166,-7 1 0,-7 1 1,-6-2-1,-4 2-419,-4-2 0,-3-5 0,-1-2-598,4-1 0,-2-2 0,5-3-179,1 0 1,6-1-1,4-3 1,6-3-841,4-2 1,8-3 0,6-1 1259,7-1 0,7-5 0,3 2 0</inkml:trace>
  <inkml:trace contextRef="#ctx0" brushRef="#br1">16019 13396 8401,'22'-5'-316,"2"-2"563,1-2 1,8-1 0,-3 2 0,0 1 640,-4-2 0,-4 5 1,-2 0 74,-2 3 0,-4 2 0,-7 4 64,-3 6 1,-4 3 0,-5 5-529,-5-2 1,-1 1-1,-4 3-753,-1 1 0,0-1 0,-4-1 0,1-1-394,1-1 1,1-9-1,-1 1 648,0-4 0,-5 2 0,-4-2 0</inkml:trace>
  <inkml:trace contextRef="#ctx0" brushRef="#br1">18625 11310 8296,'-11'-4'-29,"6"2"1,5 1-1,6 6-97,4 6 0,-5 6 0,-1 1-39,-3 2 1,-1 2 0,0-1 0,-1 0 0,-3 0 23,-3 1 0,-2-7 0,-3-4 206,-2-7 1,1-2 0,-4-4-1,2-1 274,2-4 0,1-9 0,3-5 0,2-6 300,3-4 1,4 3-1,4 1-526,3 1 1,8 2 0,5 5 0,5 4-3,2 3 0,0 4 1,2 8 79,-4 0 0,-3 9 0,-2 5 0,-3 5-107,-7 2 0,-4 1 0,-7-1 147,-3 0 1,-1-4 0,-6-3 0,-1-3-263,-2-4 0,2-3 0,-2-4-273,2 0 1,6-1 0,3-2 303,1-4 0,2-8 0,0-1 0</inkml:trace>
  <inkml:trace contextRef="#ctx0" brushRef="#br1">18710 12034 9190,'0'-21'445,"4"5"0,3 6 0,3 6 0,1 6-906,-1 6 1,0 6-1,-3 3 1,-4 5 95,-2 3 0,3-2 1,0 4-1,-2-2-35,-1-5 1,-6 0 0,-2-5 449,-2-2 0,-2-2 0,-1-1 0,-2-3-10,-4-3 1,0-8 0,-1-4 651,1-5 1,4-4 0,-2-4-1,5 0 584,5-1 1,3 1 0,3 0-857,0-1 1,5 7 0,3 4 0,5 7-269,5 3 0,2 2 1,0 3-257,-2 7 0,1 4 0,-5 7-181,-1-1 1,-2 4 0,-4 0 0,-5-2 28,-4 0 1,-9-3 0,-7-2 343,-2-4 1,-1-4 0,0-2 114,-1-5 1,2-8 0,1-5 0,4-7-109,3-3 0,0-6 1,10-1-256,3 0 0,10-4 0,10 4-499,6 0 1,9 5 658,3 8 0,2 2 0,2 2 0</inkml:trace>
  <inkml:trace contextRef="#ctx0" brushRef="#br1">18731 13119 8247,'-15'-15'622,"6"3"0,0-2 1,4 3 116,6 4 0,8 2 1,6 7-1,0 0-679,1 1 1,-1 6 0,-2-2 0,1 3-459,-1 5 0,-1-4 0,-1 4-478,-1-3 0,-4-5 0,-2 0 428,-3 1 1,-2-3-1,-3-2 796,-3-2 1,-6-2-1,-2-2 60,-2-4 1,3-3 0,-3-2 0,2-1 491,2-1 0,5 1 1,2 5-152,1 1 0,3 1-743,5-1 0,4 3 1,6 8-1,2 3-159,-2 2 1,-2 2 0,-1 0-468,-3-1 1,1 1 0,-4-1-143,-2 1 1,-5-5 0,-6-2-10,-4-3 0,2-2 771,-4-3 0,4-7 0,0-5 0</inkml:trace>
  <inkml:trace contextRef="#ctx0" brushRef="#br1">19539 11406 8324,'0'-26'-111,"5"1"255,2 1 1,3 1 0,1 12 588,4 5 0,1 4 0,5 4 0,-1 6-287,-2 6 0,1 6 0,-4 5 0,1 3-454,-1 3 0,-1 3 0,-4-1-609,-3-2 1,1-6 0,-4 0 0,-2-4 71,-1-3 0,-5-8 0,-4-6 419,-1-3 0,-5-2 0,-2-4 548,0-6 0,3-4 0,-1-6 0,2-2 204,1-2 0,5 2 0,3-4 72,2 1 1,1 1 0,1 5 0,4 2-458,5 4 1,6 3 0,5 4-969,0 4 1,0 12 0,1 9-317,-1 8 0,-6 10 1043,-4 7 0,-5 4 0,-6 6 0</inkml:trace>
  <inkml:trace contextRef="#ctx0" brushRef="#br1">19369 12608 8329,'5'-31'0,"7"0"0,9 2 680,6 5 0,4-1 0,1 5 0,-2 6-263,-1 4 0,-8 8 1,-6-1-388,1 6 0,-4 4 0,1 6 0,-5 2-422,-5 2 1,-1 2 0,-2 4 133,0 2 1,-9-4 0,-2-4 0,-5-1 171,-3 1 1,-1-4 0,-1 0 230,0-5 0,1-3 0,2-5 1,4 0 363,2 0 1,2-6 0,3-3-185,4-4 0,4-5 1,6 3-79,7-2 1,6 4 0,5 0-185,3 5 1,3-1 0,1 6 0,0 2-45,0 3 1,-8 9 0,-6 6 127,-5 4 1,-4 3 0,-10 1 38,-3-1 0,-8-2 1,-9-2-1,-6-2 128,-4-4 1,0-3 0,2-4 15,0-3 0,9-4 0,0-4-445,4-3 1,3-7 0,6-4 0,4-2-622,6-1 1,8-1 0,11 1-3132,5 0 3867,8 4 0,3 2 0,5 4 0</inkml:trace>
  <inkml:trace contextRef="#ctx0" brushRef="#br1">19454 13247 8117,'-15'-5'622,"8"4"0,-2 2-827,13 10 0,2 1 1,5 4-1,-1 1 362,1-1 0,-1 2 0,1 3 8,0 1 1,-2-2 0,-2-3 536,-3-2-51,-3-8 0,-2-12 0,-2-9-69,0-5 0,-2-6 0,3-1 1,-2-1-54,2-3 0,2 4 0,2 1 0,3 3-222,1 1 1,2 8 0,5 3-697,1 4 1,1 5 0,-4 8-2910,4 7 3298,-4 5 0,5 12 0,-6 2 0</inkml:trace>
  <inkml:trace contextRef="#ctx0" brushRef="#br2">20507 10661 8406,'0'-47'342,"1"3"0,4-1 0,6 4 1,6 4 472,7 4 0,2 6 1,2 13-1,-3 7-510,-2 4 1,0 13 0,0 5 0,-4 7-397,-3 2 1,2 9 0,-4-1 0,-1 3-518,-1 1 0,-1-4 0,-2 0 216,-2-6 1,1-1 0,-5-4 0,-4-4 4,-5-4 1,-5-7 0,-3-3 664,-4-2 1,-2-5-1,-1-5 17,0-4 1,-1-4-1,1-8 1,1-3 283,2-3 1,3 2-1,5 1 1,3-2-328,4 0 1,4 3 0,6 3-168,7 5 1,9 4-1,3 5-272,1 3 0,5 7 0,2 10-291,-3 6 1,-1 3-1,-5 8 1,-1 0 477,-2 1 0,-5 0 0,-2 4 0</inkml:trace>
  <inkml:trace contextRef="#ctx0" brushRef="#br2">21741 10789 8273,'11'-17'185,"-4"2"0,0 6 261,1 2 0,-3 4 0,-2 9 0,-1 7-347,-2 6 0,-6 1 0,-5 9-344,-6 0 0,-7 1 1,-4-1-1,0-2 13,0-1 0,-1-4 1,-3-6 342,1 0 1,0-7 0,2-7 0,6-5 315,4-8 0,5-5 0,7-9 14,3-4 0,9-1 1,7-2-1,8 0 20,7 0 0,6 1 0,5 4-356,4 6 1,7 4-1,-2 8-69,2 2 1,-6 3 0,-1 9 0,-10 7-385,-10 8 0,-7 2 0,-8 7-309,-3 0 1,-13 2 0,-9 0-9,-8-3 1,-10 2 0,-1-6 664,-1 0 0,-4 3 0,5 0 0</inkml:trace>
  <inkml:trace contextRef="#ctx0" brushRef="#br2">21741 11885 8173,'0'-21'988,"1"4"1,3 3-516,3 2 1,2 6 0,1 4 0,-3 4-486,-4 5 0,-1 6 0,-4 3 1,-1 0-355,-4 3 0,-7-3 1,-4-2 86,-2-2 0,-3-3 0,0-2 0,-3-3 278,-2-3 0,5-7 0,-1-6 360,5-8 1,2-4 0,6-6-1,5-4 473,4 1 0,9 1 0,7 4-383,10 3 1,5 5 0,3 5-233,0 4 0,-1 8 0,-2 1-332,0 8 0,-12 3 0,-3 10 0,-8 2-216,-4 2 1,-12 3-1,-5-2-53,-8 1 0,-4-4 0,-6-5 0,-1-3 134,-2-4 0,-3-5 0,4-2 193,1-4 0,5-7 1,7-7-64,6-6 1,3-5 0,12 2 0,6 2-2037,8 0 2156,11 7 0,7 0 0,7 6 0</inkml:trace>
  <inkml:trace contextRef="#ctx0" brushRef="#br2">21326 12853 8168,'-27'-10'868,"6"-1"0,8 3 96,4 4 0,5 5 1,4 11-1033,0 2 1,0-1 0,0 5 0,-1 0-378,-3-2 0,2 3 0,-5-5 83,-2-1 1,0-2 0,-2-4-1,1-3 464,-1-3 1,-1-1 0,0-2 419,2-6 1,-2 0-1,8-11 1,2-2 170,1-3 0,7-2 0,4 3-213,7-2 1,4 0 0,4 5-553,3 2 0,2 6 0,-1 6 0,-1 2-261,-2 1 1,-6 3-1,-7 4-2301,-5 3 2634,-3 7 0,-10 3 0,-1 4 0</inkml:trace>
  <inkml:trace contextRef="#ctx0" brushRef="#br2">20975 11651 8569,'-13'-4'842,"3"1"-672,1 4 0,2 6 0,0 8-86,-1 7 1,-2 4 0,0 6 0,-1 0-308,0-1 1,1-5-1,-1-4 278,1-7 1,-1-4 0,0-5 173,1-6 0,4-11 1,2-10-1,3-8 665,1-5 0,0-5 0,1-6-150,3-1 0,3 4 0,6 4 1,2 2-294,2 5 0,-1 5 0,3 10-808,-1 5 0,-4 7 1,3 9-1,-2 10-429,-2 8 1,-6 13 0,-3 6-672,-3 7 1457,-1 8 0,-2-26 0,-1 1 0,0 3 0,0 0 0</inkml:trace>
  <inkml:trace contextRef="#ctx0" brushRef="#br2">20986 13566 8323,'-16'-5'770,"1"-1"1,-3-3 596,4 2 0,7 7 1,4 7-1287,1 2 0,2 2 0,0 0 1,0-1-291,0 1 0,0-4-59,0 0 0,0-6 0,0-1 230,0-6 0,0-3 1,0-3 145,0-2 1,4-3-1,-1-3 207,0 3 0,3-2 0,0 5 0,1 1 232,0 1 0,-5 1-535,2 0 1,-4 7-1,-5 4-396,-6 6 0,-4 3 1,-7 1-91,-3-3 0,-2 1 1,-5-5 295,0 0 1,1-3 0,1-5-1,3-6 413,1-5 1,6-9 0,7-3-161,5-3 0,10 0 0,12 2 1,11 1-2043,8 2 1967,5 6 0,9 10 0,2 5 0</inkml:trace>
  <inkml:trace contextRef="#ctx0" brushRef="#br2">20571 12683 8458,'-11'-17'493,"2"-3"1,2 3 0,3-4 0,4 0 0,4 1 357,3 2 1,4-1 0,2 4-516,1-1 1,3 4 0,-2 0-1,-2 5 1,-2 2-1075,0 3 1,3 5-1,0 6 738,-1 4 0,-1 8 0,-1 6 0</inkml:trace>
  <inkml:trace contextRef="#ctx0" brushRef="#br2">21922 13013 8393,'10'-43'1954,"2"8"0,1 8-1312,1 11 0,4 10 0,-4 10 0,-1 3-860,-1 2 0,-6 2 0,-4 0 0,-4-1-202,-5 1 0,-7 3 1,-3 0-289,1-1 0,-4-1 1,2-1-1,-2-2 389,-1-2 1,3-2-1,0-5 326,-1 0 0,4-5 0,1-3 0,3-4 627,4-2 1,2-8 0,6 0 23,3 0 0,7 1 0,6 3 0,5 4 338,2 2 1,4 6-1,2 4-818,-1 4 1,-1 9-1,-6 6-475,-1 3 0,-8 5 0,-3 1 1,-6 0-214,-7 0 510,-7 4 0,-12-8 0,-5 4 0</inkml:trace>
  <inkml:trace contextRef="#ctx0" brushRef="#br2">19933 9725 8372,'-5'-15'151,"4"2"1,-3-4-1,3 2 1,1 2 0,1 2 147,3 4 1,2 2-1,4 8 1,1 4 0,1 8-281,2 8 1,-2 5-1,2 9-85,-2 5 0,0 8 0,-6-21 0,1 1 0,0 2 0,1 1 33,1 1 0,-1 1 1,-2 4-1,1 2 1,0 3-1,0 2 1,-1 3-1,0 1-348,-1 5 0,0 0 0,0-2 0,0 0 0,-1 3 0,0 0 421,0-4 1,-1 1 0,-2-2 0,0-1-1,2 3 1,-1 0 0,0-1 0,0 0 84,0 0 1,-1 0 0,1 0 0,0 0 0,-2-3 0,0 1-56,0 1 1,0 1 0,0 1 0,0 1-1,0 2 1,0 0-37,0 0 1,0 1 0,0 2 0,0 0 0,0-2-1,0-1 1,0 0 0,0 1 15,0 0 0,0 0 0,2 0 0,1 0 0,-1 0 0,1 0 34,0-4 0,0-1 0,2 0 0,0 0 0,-2-1 1,1 0-1,0 0 0,1 1-14,1-1 1,-1 0 0,-2-3 0,0-1 0,-1 1 0,-1 1-154,0 0 0,0 0 0,-1-1 0,0 1 0,-1 3 0,0 1 0,0 1 0,0 1-446,0 1 0,-1 0 529,-1-15 0,0 0 0,0 0 0,1 18 0,1 1 0,-2-18 0,0 2 0</inkml:trace>
  <inkml:trace contextRef="#ctx0" brushRef="#br2">15327 11800 8303,'-16'-17'-136,"1"-2"0,7 6 0,2 3-39,2 1 175,0 7 0,5-1 0,3 6 0,2 2 0,5 3 0,4-2 581,2-1 1,3 2-1,3-4 81,2 0 1,7-2-1,7-1 1,4 0-606,7 0 1,2 0 0,-21 0 0,2-1-214,1-1 0,0 0 0,3-1 0,0-1 1,1-2-1,1 0 0,-1 0 0,0 0-224,-1 2 0,0-1 1,-5 1-1,-1 0 1,21-7-292,-8 0 0,-8 4 529,-12 0 1,-14 1 0,-18-2-1,-11 2 358,-8 1 0,-9 2 0,-4 3 220,-5 0 1,1 0-1,-2 1 1,4 1 54,3 2 1,3 4 0,7 1-300,0 4 1,10 0 0,2 5-146,4 5 0,8-1 1,6 7-1,8 0-88,8 2 41,3 6 0,4-3 0,4 5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20/01/2023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20/01/2023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defRPr>
            </a:lvl1pPr>
            <a:lvl2pPr>
              <a:spcAft>
                <a:spcPts val="600"/>
              </a:spcAft>
              <a:defRPr>
                <a:latin typeface="Gill Sans MT" panose="020B0502020104020203" pitchFamily="34" charset="77"/>
              </a:defRPr>
            </a:lvl2pPr>
            <a:lvl3pPr>
              <a:spcAft>
                <a:spcPts val="600"/>
              </a:spcAft>
              <a:defRPr>
                <a:latin typeface="Gill Sans MT" panose="020B0502020104020203" pitchFamily="34" charset="77"/>
              </a:defRPr>
            </a:lvl3pPr>
            <a:lvl4pPr>
              <a:spcAft>
                <a:spcPts val="600"/>
              </a:spcAft>
              <a:defRPr>
                <a:latin typeface="Gill Sans MT" panose="020B0502020104020203" pitchFamily="34" charset="77"/>
              </a:defRPr>
            </a:lvl4pPr>
            <a:lvl5pPr>
              <a:spcAft>
                <a:spcPts val="60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20/01/2023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20/01/2023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20/01/2023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20/01/2023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20/01/2023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20/01/2023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20/01/2023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20/01/2023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Graphic 1">
            <a:extLst>
              <a:ext uri="{FF2B5EF4-FFF2-40B4-BE49-F238E27FC236}">
                <a16:creationId xmlns:a16="http://schemas.microsoft.com/office/drawing/2014/main" id="{071F41EA-FC85-116C-B884-0713778BA073}"/>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6.xml"/></Relationships>
</file>

<file path=ppt/slides/_rels/slide1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customXml" Target="../ink/ink1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18" Type="http://schemas.openxmlformats.org/officeDocument/2006/relationships/image" Target="../media/image12.png"/><Relationship Id="rId3" Type="http://schemas.openxmlformats.org/officeDocument/2006/relationships/customXml" Target="../ink/ink1.xml"/><Relationship Id="rId21" Type="http://schemas.openxmlformats.org/officeDocument/2006/relationships/image" Target="../media/image15.png"/><Relationship Id="rId7" Type="http://schemas.openxmlformats.org/officeDocument/2006/relationships/customXml" Target="../ink/ink3.xml"/><Relationship Id="rId12" Type="http://schemas.openxmlformats.org/officeDocument/2006/relationships/image" Target="../media/image8.png"/><Relationship Id="rId17" Type="http://schemas.openxmlformats.org/officeDocument/2006/relationships/customXml" Target="../ink/ink7.xml"/><Relationship Id="rId2" Type="http://schemas.openxmlformats.org/officeDocument/2006/relationships/image" Target="../media/image3.png"/><Relationship Id="rId16" Type="http://schemas.openxmlformats.org/officeDocument/2006/relationships/image" Target="../media/image11.svg"/><Relationship Id="rId20"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10.png"/><Relationship Id="rId23"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 Id="rId22" Type="http://schemas.openxmlformats.org/officeDocument/2006/relationships/customXml" Target="../ink/ink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customXml" Target="../ink/ink26.xml"/></Relationships>
</file>

<file path=ppt/slides/_rels/slide2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cikit-learn.org/stable/modules/generated/sklearn.ensemble.BaggingRegressor.html#sklearn.ensemble.BaggingRegressor" TargetMode="External"/><Relationship Id="rId2" Type="http://schemas.openxmlformats.org/officeDocument/2006/relationships/hyperlink" Target="https://scikit-learn.org/stable/modules/generated/sklearn.ensemble.BaggingClassifier.html#sklearn.ensemble.BaggingClassifier"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customXml" Target="../ink/ink40.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scikit-learn.org/stable/modules/ensemble.html#b200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44.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customXml" Target="../ink/ink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pPr>
                <a:spcBef>
                  <a:spcPct val="0"/>
                </a:spcBef>
                <a:buFontTx/>
                <a:buNone/>
              </a:pPr>
              <a:t>1</a:t>
            </a:fld>
            <a:endParaRPr lang="en-GB" altLang="en-US" sz="1167" dirty="0"/>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6299729" cy="2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None/>
            </a:pPr>
            <a:r>
              <a:rPr lang="en-GB" sz="2000" dirty="0">
                <a:solidFill>
                  <a:srgbClr val="003D7D"/>
                </a:solidFill>
              </a:rPr>
              <a:t>Ensemble models and kernel based models</a:t>
            </a:r>
          </a:p>
          <a:p>
            <a:pPr eaLnBrk="1" hangingPunct="1">
              <a:spcBef>
                <a:spcPct val="0"/>
              </a:spcBef>
              <a:buNone/>
            </a:pPr>
            <a:endParaRPr lang="en-GB" sz="2000" dirty="0">
              <a:solidFill>
                <a:srgbClr val="003D7D"/>
              </a:solidFill>
            </a:endParaRPr>
          </a:p>
          <a:p>
            <a:pPr eaLnBrk="1" hangingPunct="1">
              <a:spcBef>
                <a:spcPct val="0"/>
              </a:spcBef>
              <a:buFontTx/>
              <a:buNone/>
            </a:pPr>
            <a:r>
              <a:rPr lang="en-GB" altLang="en-US" sz="2000" dirty="0">
                <a:solidFill>
                  <a:srgbClr val="003D7D"/>
                </a:solidFill>
              </a:rPr>
              <a:t> </a:t>
            </a:r>
          </a:p>
          <a:p>
            <a:pPr eaLnBrk="1" hangingPunct="1">
              <a:spcBef>
                <a:spcPct val="0"/>
              </a:spcBef>
              <a:buFontTx/>
              <a:buNone/>
            </a:pPr>
            <a:endParaRPr lang="en-GB" altLang="en-US" sz="3000" dirty="0">
              <a:solidFill>
                <a:srgbClr val="003D7D"/>
              </a:solidFill>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rPr>
              <a:t>Payam Barnaghi</a:t>
            </a:r>
          </a:p>
          <a:p>
            <a:pPr eaLnBrk="1" hangingPunct="1">
              <a:spcBef>
                <a:spcPct val="50000"/>
              </a:spcBef>
              <a:buFontTx/>
              <a:buNone/>
            </a:pPr>
            <a:r>
              <a:rPr lang="en-GB" altLang="en-US" sz="1333" dirty="0">
                <a:solidFill>
                  <a:srgbClr val="003D7D"/>
                </a:solidFill>
              </a:rPr>
              <a:t>Department of Brain Sciences</a:t>
            </a:r>
          </a:p>
          <a:p>
            <a:pPr eaLnBrk="1" hangingPunct="1">
              <a:spcBef>
                <a:spcPct val="50000"/>
              </a:spcBef>
              <a:buFontTx/>
              <a:buNone/>
            </a:pPr>
            <a:r>
              <a:rPr lang="en-GB" altLang="en-US" sz="1333" dirty="0">
                <a:solidFill>
                  <a:srgbClr val="003D7D"/>
                </a:solidFill>
              </a:rPr>
              <a:t>Imperial College London  </a:t>
            </a:r>
          </a:p>
          <a:p>
            <a:pPr eaLnBrk="1" hangingPunct="1">
              <a:spcBef>
                <a:spcPct val="50000"/>
              </a:spcBef>
              <a:buFontTx/>
              <a:buNone/>
            </a:pPr>
            <a:r>
              <a:rPr lang="en-GB" altLang="en-US" sz="1333" dirty="0">
                <a:solidFill>
                  <a:srgbClr val="003D7D"/>
                </a:solidFill>
              </a:rPr>
              <a:t>Winter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2DD0-8F9A-C927-0175-4063B1FBFA17}"/>
              </a:ext>
            </a:extLst>
          </p:cNvPr>
          <p:cNvSpPr>
            <a:spLocks noGrp="1"/>
          </p:cNvSpPr>
          <p:nvPr>
            <p:ph type="title"/>
          </p:nvPr>
        </p:nvSpPr>
        <p:spPr/>
        <p:txBody>
          <a:bodyPr/>
          <a:lstStyle/>
          <a:p>
            <a:pPr algn="l"/>
            <a:r>
              <a:rPr lang="en-GB" dirty="0"/>
              <a:t>Gaussian Radial Basis Function (RBF)</a:t>
            </a:r>
          </a:p>
        </p:txBody>
      </p:sp>
      <p:sp>
        <p:nvSpPr>
          <p:cNvPr id="4" name="Slide Number Placeholder 3">
            <a:extLst>
              <a:ext uri="{FF2B5EF4-FFF2-40B4-BE49-F238E27FC236}">
                <a16:creationId xmlns:a16="http://schemas.microsoft.com/office/drawing/2014/main" id="{0E130091-22A3-E3D2-DA8E-B11D47669AF4}"/>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pic>
        <p:nvPicPr>
          <p:cNvPr id="6" name="Picture 5" descr="Graphical user interface, text, application&#10;&#10;Description automatically generated">
            <a:extLst>
              <a:ext uri="{FF2B5EF4-FFF2-40B4-BE49-F238E27FC236}">
                <a16:creationId xmlns:a16="http://schemas.microsoft.com/office/drawing/2014/main" id="{9F5A90BE-5B28-2146-23B4-0DB837CD0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57301"/>
            <a:ext cx="7702624" cy="1641212"/>
          </a:xfrm>
          <a:prstGeom prst="rect">
            <a:avLst/>
          </a:prstGeom>
        </p:spPr>
      </p:pic>
      <p:pic>
        <p:nvPicPr>
          <p:cNvPr id="8" name="Picture 7" descr="Chart, scatter chart&#10;&#10;Description automatically generated">
            <a:extLst>
              <a:ext uri="{FF2B5EF4-FFF2-40B4-BE49-F238E27FC236}">
                <a16:creationId xmlns:a16="http://schemas.microsoft.com/office/drawing/2014/main" id="{71DA3824-304E-8D5B-09EF-4E4D6A9D7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876621"/>
            <a:ext cx="5282034" cy="2612705"/>
          </a:xfrm>
          <a:prstGeom prst="rect">
            <a:avLst/>
          </a:prstGeom>
        </p:spPr>
      </p:pic>
      <p:sp>
        <p:nvSpPr>
          <p:cNvPr id="9" name="TextBox 8">
            <a:extLst>
              <a:ext uri="{FF2B5EF4-FFF2-40B4-BE49-F238E27FC236}">
                <a16:creationId xmlns:a16="http://schemas.microsoft.com/office/drawing/2014/main" id="{BE03F3AA-93E6-E6C7-D734-FB7102D94053}"/>
              </a:ext>
            </a:extLst>
          </p:cNvPr>
          <p:cNvSpPr txBox="1"/>
          <p:nvPr/>
        </p:nvSpPr>
        <p:spPr>
          <a:xfrm>
            <a:off x="984824" y="5491599"/>
            <a:ext cx="559836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xavierbourretsicotte.github.io</a:t>
            </a:r>
            <a:r>
              <a:rPr lang="en-GB" sz="1000" dirty="0">
                <a:latin typeface="Gill Sans MT" panose="020B0502020104020203" pitchFamily="34" charset="77"/>
              </a:rPr>
              <a:t>/</a:t>
            </a:r>
            <a:r>
              <a:rPr lang="en-GB" sz="1000" dirty="0" err="1">
                <a:latin typeface="Gill Sans MT" panose="020B0502020104020203" pitchFamily="34" charset="77"/>
              </a:rPr>
              <a:t>Kernel_feature_map.html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12BFB58-A746-3603-781C-627D0F763C19}"/>
                  </a:ext>
                </a:extLst>
              </p14:cNvPr>
              <p14:cNvContentPartPr/>
              <p14:nvPr/>
            </p14:nvContentPartPr>
            <p14:xfrm>
              <a:off x="4917960" y="808200"/>
              <a:ext cx="4092480" cy="3363480"/>
            </p14:xfrm>
          </p:contentPart>
        </mc:Choice>
        <mc:Fallback>
          <p:pic>
            <p:nvPicPr>
              <p:cNvPr id="3" name="Ink 2">
                <a:extLst>
                  <a:ext uri="{FF2B5EF4-FFF2-40B4-BE49-F238E27FC236}">
                    <a16:creationId xmlns:a16="http://schemas.microsoft.com/office/drawing/2014/main" id="{712BFB58-A746-3603-781C-627D0F763C19}"/>
                  </a:ext>
                </a:extLst>
              </p:cNvPr>
              <p:cNvPicPr/>
              <p:nvPr/>
            </p:nvPicPr>
            <p:blipFill>
              <a:blip r:embed="rId5"/>
              <a:stretch>
                <a:fillRect/>
              </a:stretch>
            </p:blipFill>
            <p:spPr>
              <a:xfrm>
                <a:off x="4908600" y="798840"/>
                <a:ext cx="4111200" cy="3382200"/>
              </a:xfrm>
              <a:prstGeom prst="rect">
                <a:avLst/>
              </a:prstGeom>
            </p:spPr>
          </p:pic>
        </mc:Fallback>
      </mc:AlternateContent>
    </p:spTree>
    <p:extLst>
      <p:ext uri="{BB962C8B-B14F-4D97-AF65-F5344CB8AC3E}">
        <p14:creationId xmlns:p14="http://schemas.microsoft.com/office/powerpoint/2010/main" val="235622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0362-81D7-CE21-6C8A-3D01BC983FCE}"/>
              </a:ext>
            </a:extLst>
          </p:cNvPr>
          <p:cNvSpPr>
            <a:spLocks noGrp="1"/>
          </p:cNvSpPr>
          <p:nvPr>
            <p:ph type="title"/>
          </p:nvPr>
        </p:nvSpPr>
        <p:spPr/>
        <p:txBody>
          <a:bodyPr/>
          <a:lstStyle/>
          <a:p>
            <a:r>
              <a:rPr lang="en-GB" dirty="0"/>
              <a:t>RBF Kernel in more generalised form*</a:t>
            </a:r>
          </a:p>
        </p:txBody>
      </p:sp>
      <p:sp>
        <p:nvSpPr>
          <p:cNvPr id="3" name="Slide Number Placeholder 2">
            <a:extLst>
              <a:ext uri="{FF2B5EF4-FFF2-40B4-BE49-F238E27FC236}">
                <a16:creationId xmlns:a16="http://schemas.microsoft.com/office/drawing/2014/main" id="{44D92669-3498-CFFB-95FC-4A24AE117D65}"/>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Text, letter&#10;&#10;Description automatically generated">
            <a:extLst>
              <a:ext uri="{FF2B5EF4-FFF2-40B4-BE49-F238E27FC236}">
                <a16:creationId xmlns:a16="http://schemas.microsoft.com/office/drawing/2014/main" id="{E07EDC3F-B91D-38DD-9F2B-5D6547222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73324"/>
            <a:ext cx="7772400" cy="2321326"/>
          </a:xfrm>
          <a:prstGeom prst="rect">
            <a:avLst/>
          </a:prstGeom>
        </p:spPr>
      </p:pic>
      <p:sp>
        <p:nvSpPr>
          <p:cNvPr id="6" name="TextBox 5">
            <a:extLst>
              <a:ext uri="{FF2B5EF4-FFF2-40B4-BE49-F238E27FC236}">
                <a16:creationId xmlns:a16="http://schemas.microsoft.com/office/drawing/2014/main" id="{0325A371-8233-5E4A-E47F-5A4D2098FD63}"/>
              </a:ext>
            </a:extLst>
          </p:cNvPr>
          <p:cNvSpPr txBox="1"/>
          <p:nvPr/>
        </p:nvSpPr>
        <p:spPr>
          <a:xfrm>
            <a:off x="755576" y="5324958"/>
            <a:ext cx="4246675" cy="246221"/>
          </a:xfrm>
          <a:prstGeom prst="rect">
            <a:avLst/>
          </a:prstGeom>
          <a:noFill/>
        </p:spPr>
        <p:txBody>
          <a:bodyPr wrap="none" rtlCol="0">
            <a:spAutoFit/>
          </a:bodyPr>
          <a:lstStyle/>
          <a:p>
            <a:r>
              <a:rPr lang="en-GB" sz="1000" dirty="0">
                <a:latin typeface="Gill Sans MT" panose="020B0502020104020203" pitchFamily="34" charset="77"/>
              </a:rPr>
              <a:t>Source: Kevin Murphy, Machine Learning: A probabilistic Approach,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E057496-E9D8-6449-6AFC-86009FB9C719}"/>
                  </a:ext>
                </a:extLst>
              </p14:cNvPr>
              <p14:cNvContentPartPr/>
              <p14:nvPr/>
            </p14:nvContentPartPr>
            <p14:xfrm>
              <a:off x="1110600" y="1769760"/>
              <a:ext cx="7329240" cy="2141640"/>
            </p14:xfrm>
          </p:contentPart>
        </mc:Choice>
        <mc:Fallback>
          <p:pic>
            <p:nvPicPr>
              <p:cNvPr id="4" name="Ink 3">
                <a:extLst>
                  <a:ext uri="{FF2B5EF4-FFF2-40B4-BE49-F238E27FC236}">
                    <a16:creationId xmlns:a16="http://schemas.microsoft.com/office/drawing/2014/main" id="{DE057496-E9D8-6449-6AFC-86009FB9C719}"/>
                  </a:ext>
                </a:extLst>
              </p:cNvPr>
              <p:cNvPicPr/>
              <p:nvPr/>
            </p:nvPicPr>
            <p:blipFill>
              <a:blip r:embed="rId4"/>
              <a:stretch>
                <a:fillRect/>
              </a:stretch>
            </p:blipFill>
            <p:spPr>
              <a:xfrm>
                <a:off x="1101240" y="1760400"/>
                <a:ext cx="7347960" cy="2160360"/>
              </a:xfrm>
              <a:prstGeom prst="rect">
                <a:avLst/>
              </a:prstGeom>
            </p:spPr>
          </p:pic>
        </mc:Fallback>
      </mc:AlternateContent>
    </p:spTree>
    <p:extLst>
      <p:ext uri="{BB962C8B-B14F-4D97-AF65-F5344CB8AC3E}">
        <p14:creationId xmlns:p14="http://schemas.microsoft.com/office/powerpoint/2010/main" val="292808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E809-E7F7-2862-3FAC-BDDE68F14CDE}"/>
              </a:ext>
            </a:extLst>
          </p:cNvPr>
          <p:cNvSpPr>
            <a:spLocks noGrp="1"/>
          </p:cNvSpPr>
          <p:nvPr>
            <p:ph type="title"/>
          </p:nvPr>
        </p:nvSpPr>
        <p:spPr/>
        <p:txBody>
          <a:bodyPr/>
          <a:lstStyle/>
          <a:p>
            <a:r>
              <a:rPr lang="en-GB" dirty="0"/>
              <a:t>Another polynomial function</a:t>
            </a:r>
          </a:p>
        </p:txBody>
      </p:sp>
      <p:sp>
        <p:nvSpPr>
          <p:cNvPr id="3" name="Slide Number Placeholder 2">
            <a:extLst>
              <a:ext uri="{FF2B5EF4-FFF2-40B4-BE49-F238E27FC236}">
                <a16:creationId xmlns:a16="http://schemas.microsoft.com/office/drawing/2014/main" id="{559CEADB-9A32-7600-514F-DFEBA394A950}"/>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dirty="0"/>
          </a:p>
        </p:txBody>
      </p:sp>
      <p:pic>
        <p:nvPicPr>
          <p:cNvPr id="5" name="Picture 4" descr="Graphical user interface, text&#10;&#10;Description automatically generated">
            <a:extLst>
              <a:ext uri="{FF2B5EF4-FFF2-40B4-BE49-F238E27FC236}">
                <a16:creationId xmlns:a16="http://schemas.microsoft.com/office/drawing/2014/main" id="{BEFF6853-8CB6-98C2-CC61-685C3F75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57300"/>
            <a:ext cx="7772400" cy="1656249"/>
          </a:xfrm>
          <a:prstGeom prst="rect">
            <a:avLst/>
          </a:prstGeom>
        </p:spPr>
      </p:pic>
      <p:pic>
        <p:nvPicPr>
          <p:cNvPr id="7" name="Picture 6" descr="Chart, scatter chart&#10;&#10;Description automatically generated">
            <a:extLst>
              <a:ext uri="{FF2B5EF4-FFF2-40B4-BE49-F238E27FC236}">
                <a16:creationId xmlns:a16="http://schemas.microsoft.com/office/drawing/2014/main" id="{AC56A7EB-9C1A-67A3-3BB8-616315243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719618"/>
            <a:ext cx="5442942" cy="2810909"/>
          </a:xfrm>
          <a:prstGeom prst="rect">
            <a:avLst/>
          </a:prstGeom>
        </p:spPr>
      </p:pic>
      <p:sp>
        <p:nvSpPr>
          <p:cNvPr id="8" name="TextBox 7">
            <a:extLst>
              <a:ext uri="{FF2B5EF4-FFF2-40B4-BE49-F238E27FC236}">
                <a16:creationId xmlns:a16="http://schemas.microsoft.com/office/drawing/2014/main" id="{47E266D5-2896-A338-35F6-81CD75772A18}"/>
              </a:ext>
            </a:extLst>
          </p:cNvPr>
          <p:cNvSpPr txBox="1"/>
          <p:nvPr/>
        </p:nvSpPr>
        <p:spPr>
          <a:xfrm>
            <a:off x="971600" y="5491599"/>
            <a:ext cx="559836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xavierbourretsicotte.github.io</a:t>
            </a:r>
            <a:r>
              <a:rPr lang="en-GB" sz="1000" dirty="0">
                <a:latin typeface="Gill Sans MT" panose="020B0502020104020203" pitchFamily="34" charset="77"/>
              </a:rPr>
              <a:t>/</a:t>
            </a:r>
            <a:r>
              <a:rPr lang="en-GB" sz="1000" dirty="0" err="1">
                <a:latin typeface="Gill Sans MT" panose="020B0502020104020203" pitchFamily="34" charset="77"/>
              </a:rPr>
              <a:t>Kernel_feature_map.html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F9E7927-A973-FAE2-864A-671A56D3AE56}"/>
                  </a:ext>
                </a:extLst>
              </p14:cNvPr>
              <p14:cNvContentPartPr/>
              <p14:nvPr/>
            </p14:nvContentPartPr>
            <p14:xfrm>
              <a:off x="5276520" y="3221280"/>
              <a:ext cx="1677600" cy="1490040"/>
            </p14:xfrm>
          </p:contentPart>
        </mc:Choice>
        <mc:Fallback>
          <p:pic>
            <p:nvPicPr>
              <p:cNvPr id="4" name="Ink 3">
                <a:extLst>
                  <a:ext uri="{FF2B5EF4-FFF2-40B4-BE49-F238E27FC236}">
                    <a16:creationId xmlns:a16="http://schemas.microsoft.com/office/drawing/2014/main" id="{DF9E7927-A973-FAE2-864A-671A56D3AE56}"/>
                  </a:ext>
                </a:extLst>
              </p:cNvPr>
              <p:cNvPicPr/>
              <p:nvPr/>
            </p:nvPicPr>
            <p:blipFill>
              <a:blip r:embed="rId5"/>
              <a:stretch>
                <a:fillRect/>
              </a:stretch>
            </p:blipFill>
            <p:spPr>
              <a:xfrm>
                <a:off x="5267160" y="3211920"/>
                <a:ext cx="1696320" cy="1508760"/>
              </a:xfrm>
              <a:prstGeom prst="rect">
                <a:avLst/>
              </a:prstGeom>
            </p:spPr>
          </p:pic>
        </mc:Fallback>
      </mc:AlternateContent>
    </p:spTree>
    <p:extLst>
      <p:ext uri="{BB962C8B-B14F-4D97-AF65-F5344CB8AC3E}">
        <p14:creationId xmlns:p14="http://schemas.microsoft.com/office/powerpoint/2010/main" val="337915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669C-66F4-A29F-8654-C23A68882DAB}"/>
              </a:ext>
            </a:extLst>
          </p:cNvPr>
          <p:cNvSpPr>
            <a:spLocks noGrp="1"/>
          </p:cNvSpPr>
          <p:nvPr>
            <p:ph type="title"/>
          </p:nvPr>
        </p:nvSpPr>
        <p:spPr/>
        <p:txBody>
          <a:bodyPr/>
          <a:lstStyle/>
          <a:p>
            <a:r>
              <a:rPr lang="en-GB" dirty="0"/>
              <a:t>Support Vector Machines</a:t>
            </a:r>
          </a:p>
        </p:txBody>
      </p:sp>
      <p:sp>
        <p:nvSpPr>
          <p:cNvPr id="3" name="Content Placeholder 2">
            <a:extLst>
              <a:ext uri="{FF2B5EF4-FFF2-40B4-BE49-F238E27FC236}">
                <a16:creationId xmlns:a16="http://schemas.microsoft.com/office/drawing/2014/main" id="{2970E544-9FE9-2121-06A2-3A18632F11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Support vector machines (SVMs) are a set of supervised learning methods used for classification, regression and outliers detection.</a:t>
            </a:r>
          </a:p>
          <a:p>
            <a:r>
              <a:rPr lang="en-GB" altLang="en-US" dirty="0">
                <a:latin typeface="Gill Sans MT" panose="020B0502020104020203" pitchFamily="34" charset="77"/>
                <a:ea typeface="ＭＳ Ｐゴシック" panose="020B0600070205080204" pitchFamily="34" charset="-128"/>
              </a:rPr>
              <a:t>The advantages of support vector machines are:</a:t>
            </a:r>
          </a:p>
          <a:p>
            <a:pPr lvl="1"/>
            <a:r>
              <a:rPr lang="en-GB" altLang="en-US" sz="2000" dirty="0">
                <a:latin typeface="Gill Sans MT" panose="020B0502020104020203" pitchFamily="34" charset="77"/>
                <a:ea typeface="ＭＳ Ｐゴシック" panose="020B0600070205080204" pitchFamily="34" charset="-128"/>
              </a:rPr>
              <a:t>Effective in high dimensional spaces.</a:t>
            </a:r>
          </a:p>
          <a:p>
            <a:pPr lvl="1"/>
            <a:r>
              <a:rPr lang="en-GB" altLang="en-US" sz="2000" dirty="0">
                <a:latin typeface="Gill Sans MT" panose="020B0502020104020203" pitchFamily="34" charset="77"/>
                <a:ea typeface="ＭＳ Ｐゴシック" panose="020B0600070205080204" pitchFamily="34" charset="-128"/>
              </a:rPr>
              <a:t>Still effective in cases where number of dimensions is greater than the number of samples.</a:t>
            </a:r>
          </a:p>
          <a:p>
            <a:pPr lvl="1"/>
            <a:r>
              <a:rPr lang="en-GB" altLang="en-US" sz="2000" dirty="0">
                <a:latin typeface="Gill Sans MT" panose="020B0502020104020203" pitchFamily="34" charset="77"/>
                <a:ea typeface="ＭＳ Ｐゴシック" panose="020B0600070205080204" pitchFamily="34" charset="-128"/>
              </a:rPr>
              <a:t>Uses a subset of training points in the decision function (called support vectors), so it is also memory efficient.</a:t>
            </a:r>
          </a:p>
          <a:p>
            <a:pPr lvl="1"/>
            <a:r>
              <a:rPr lang="en-GB" altLang="en-US" sz="2000" dirty="0">
                <a:latin typeface="Gill Sans MT" panose="020B0502020104020203" pitchFamily="34" charset="77"/>
                <a:ea typeface="ＭＳ Ｐゴシック" panose="020B0600070205080204" pitchFamily="34" charset="-128"/>
              </a:rPr>
              <a:t>Versatile: different Kernel functions can be specified for the decision function. Common kernels are provided, but it is also possible to specify custom kernels.</a:t>
            </a:r>
          </a:p>
          <a:p>
            <a:endParaRPr lang="en-GB" dirty="0"/>
          </a:p>
        </p:txBody>
      </p:sp>
      <p:sp>
        <p:nvSpPr>
          <p:cNvPr id="4" name="Slide Number Placeholder 3">
            <a:extLst>
              <a:ext uri="{FF2B5EF4-FFF2-40B4-BE49-F238E27FC236}">
                <a16:creationId xmlns:a16="http://schemas.microsoft.com/office/drawing/2014/main" id="{E0DA3B5E-389A-2AA7-1C28-28676E54B902}"/>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E275514D-24C3-7C49-615A-6D16A76A97EE}"/>
              </a:ext>
            </a:extLst>
          </p:cNvPr>
          <p:cNvSpPr txBox="1"/>
          <p:nvPr/>
        </p:nvSpPr>
        <p:spPr>
          <a:xfrm>
            <a:off x="457200" y="5355009"/>
            <a:ext cx="1183337" cy="246221"/>
          </a:xfrm>
          <a:prstGeom prst="rect">
            <a:avLst/>
          </a:prstGeom>
          <a:noFill/>
        </p:spPr>
        <p:txBody>
          <a:bodyPr wrap="none" rtlCol="0">
            <a:spAutoFit/>
          </a:bodyPr>
          <a:lstStyle/>
          <a:p>
            <a:r>
              <a:rPr lang="en-GB" sz="1000" dirty="0">
                <a:latin typeface="Gill Sans MT" panose="020B0502020104020203" pitchFamily="34" charset="77"/>
              </a:rPr>
              <a:t>Source: Scikit learn</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18F955B-D72C-091A-DEDA-6590B2A7DB44}"/>
                  </a:ext>
                </a:extLst>
              </p14:cNvPr>
              <p14:cNvContentPartPr/>
              <p14:nvPr/>
            </p14:nvContentPartPr>
            <p14:xfrm>
              <a:off x="1129680" y="1494000"/>
              <a:ext cx="7153200" cy="2712240"/>
            </p14:xfrm>
          </p:contentPart>
        </mc:Choice>
        <mc:Fallback>
          <p:pic>
            <p:nvPicPr>
              <p:cNvPr id="6" name="Ink 5">
                <a:extLst>
                  <a:ext uri="{FF2B5EF4-FFF2-40B4-BE49-F238E27FC236}">
                    <a16:creationId xmlns:a16="http://schemas.microsoft.com/office/drawing/2014/main" id="{C18F955B-D72C-091A-DEDA-6590B2A7DB44}"/>
                  </a:ext>
                </a:extLst>
              </p:cNvPr>
              <p:cNvPicPr/>
              <p:nvPr/>
            </p:nvPicPr>
            <p:blipFill>
              <a:blip r:embed="rId3"/>
              <a:stretch>
                <a:fillRect/>
              </a:stretch>
            </p:blipFill>
            <p:spPr>
              <a:xfrm>
                <a:off x="1120320" y="1484640"/>
                <a:ext cx="7171920" cy="2730960"/>
              </a:xfrm>
              <a:prstGeom prst="rect">
                <a:avLst/>
              </a:prstGeom>
            </p:spPr>
          </p:pic>
        </mc:Fallback>
      </mc:AlternateContent>
    </p:spTree>
    <p:extLst>
      <p:ext uri="{BB962C8B-B14F-4D97-AF65-F5344CB8AC3E}">
        <p14:creationId xmlns:p14="http://schemas.microsoft.com/office/powerpoint/2010/main" val="377503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3271-3C6B-E052-4B02-2E092A00D37E}"/>
              </a:ext>
            </a:extLst>
          </p:cNvPr>
          <p:cNvSpPr>
            <a:spLocks noGrp="1"/>
          </p:cNvSpPr>
          <p:nvPr>
            <p:ph type="title"/>
          </p:nvPr>
        </p:nvSpPr>
        <p:spPr/>
        <p:txBody>
          <a:bodyPr/>
          <a:lstStyle/>
          <a:p>
            <a:r>
              <a:rPr lang="en-GB" dirty="0"/>
              <a:t>SVM - disadvantages</a:t>
            </a:r>
          </a:p>
        </p:txBody>
      </p:sp>
      <p:sp>
        <p:nvSpPr>
          <p:cNvPr id="3" name="Content Placeholder 2">
            <a:extLst>
              <a:ext uri="{FF2B5EF4-FFF2-40B4-BE49-F238E27FC236}">
                <a16:creationId xmlns:a16="http://schemas.microsoft.com/office/drawing/2014/main" id="{3CB099E5-65A0-747B-F18C-D390D312F0E5}"/>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disadvantages of support vector machines include:</a:t>
            </a:r>
          </a:p>
          <a:p>
            <a:pPr lvl="1"/>
            <a:r>
              <a:rPr lang="en-GB" altLang="en-US" sz="2000" dirty="0">
                <a:latin typeface="Gill Sans MT" panose="020B0502020104020203" pitchFamily="34" charset="77"/>
                <a:ea typeface="ＭＳ Ｐゴシック" panose="020B0600070205080204" pitchFamily="34" charset="-128"/>
              </a:rPr>
              <a:t>If the number of features is much greater than the number of samples, the method is likely to give poor performances.</a:t>
            </a:r>
          </a:p>
          <a:p>
            <a:pPr lvl="1"/>
            <a:r>
              <a:rPr lang="en-GB" altLang="en-US" sz="2000" dirty="0">
                <a:latin typeface="Gill Sans MT" panose="020B0502020104020203" pitchFamily="34" charset="77"/>
                <a:ea typeface="ＭＳ Ｐゴシック" panose="020B0600070205080204" pitchFamily="34" charset="-128"/>
              </a:rPr>
              <a:t>SVMs </a:t>
            </a:r>
            <a:r>
              <a:rPr lang="en-GB" altLang="en-US" sz="2000" b="1" dirty="0">
                <a:solidFill>
                  <a:srgbClr val="FF0000"/>
                </a:solidFill>
                <a:latin typeface="Gill Sans MT" panose="020B0502020104020203" pitchFamily="34" charset="77"/>
                <a:ea typeface="ＭＳ Ｐゴシック" panose="020B0600070205080204" pitchFamily="34" charset="-128"/>
              </a:rPr>
              <a:t>do not directly provide probability estimates</a:t>
            </a:r>
            <a:r>
              <a:rPr lang="en-GB" altLang="en-US" sz="2000" dirty="0">
                <a:latin typeface="Gill Sans MT" panose="020B0502020104020203" pitchFamily="34" charset="77"/>
                <a:ea typeface="ＭＳ Ｐゴシック" panose="020B0600070205080204" pitchFamily="34" charset="-128"/>
              </a:rPr>
              <a:t>.</a:t>
            </a:r>
          </a:p>
          <a:p>
            <a:endParaRPr lang="en-GB" dirty="0"/>
          </a:p>
        </p:txBody>
      </p:sp>
      <p:sp>
        <p:nvSpPr>
          <p:cNvPr id="4" name="Slide Number Placeholder 3">
            <a:extLst>
              <a:ext uri="{FF2B5EF4-FFF2-40B4-BE49-F238E27FC236}">
                <a16:creationId xmlns:a16="http://schemas.microsoft.com/office/drawing/2014/main" id="{EF44F9DC-82A2-0EF6-665A-47E5C7AEA6F0}"/>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A9F8C12-9C3F-FC2C-1D44-EF04A925113D}"/>
                  </a:ext>
                </a:extLst>
              </p14:cNvPr>
              <p14:cNvContentPartPr/>
              <p14:nvPr/>
            </p14:nvContentPartPr>
            <p14:xfrm>
              <a:off x="3247200" y="1803960"/>
              <a:ext cx="4645080" cy="969480"/>
            </p14:xfrm>
          </p:contentPart>
        </mc:Choice>
        <mc:Fallback>
          <p:pic>
            <p:nvPicPr>
              <p:cNvPr id="5" name="Ink 4">
                <a:extLst>
                  <a:ext uri="{FF2B5EF4-FFF2-40B4-BE49-F238E27FC236}">
                    <a16:creationId xmlns:a16="http://schemas.microsoft.com/office/drawing/2014/main" id="{AA9F8C12-9C3F-FC2C-1D44-EF04A925113D}"/>
                  </a:ext>
                </a:extLst>
              </p:cNvPr>
              <p:cNvPicPr/>
              <p:nvPr/>
            </p:nvPicPr>
            <p:blipFill>
              <a:blip r:embed="rId3"/>
              <a:stretch>
                <a:fillRect/>
              </a:stretch>
            </p:blipFill>
            <p:spPr>
              <a:xfrm>
                <a:off x="3237840" y="1794600"/>
                <a:ext cx="4663800" cy="988200"/>
              </a:xfrm>
              <a:prstGeom prst="rect">
                <a:avLst/>
              </a:prstGeom>
            </p:spPr>
          </p:pic>
        </mc:Fallback>
      </mc:AlternateContent>
    </p:spTree>
    <p:extLst>
      <p:ext uri="{BB962C8B-B14F-4D97-AF65-F5344CB8AC3E}">
        <p14:creationId xmlns:p14="http://schemas.microsoft.com/office/powerpoint/2010/main" val="144284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04CD-B8A7-90E0-C8EC-B045E993C48E}"/>
              </a:ext>
            </a:extLst>
          </p:cNvPr>
          <p:cNvSpPr>
            <a:spLocks noGrp="1"/>
          </p:cNvSpPr>
          <p:nvPr>
            <p:ph type="title"/>
          </p:nvPr>
        </p:nvSpPr>
        <p:spPr/>
        <p:txBody>
          <a:bodyPr/>
          <a:lstStyle/>
          <a:p>
            <a:r>
              <a:rPr lang="en-GB" dirty="0"/>
              <a:t>SVM Classifier</a:t>
            </a:r>
          </a:p>
        </p:txBody>
      </p:sp>
      <p:sp>
        <p:nvSpPr>
          <p:cNvPr id="3" name="Content Placeholder 2">
            <a:extLst>
              <a:ext uri="{FF2B5EF4-FFF2-40B4-BE49-F238E27FC236}">
                <a16:creationId xmlns:a16="http://schemas.microsoft.com/office/drawing/2014/main" id="{C30E44A8-F350-1DD1-608F-E92CEA6F7E47}"/>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A Support Vector Machine (SVM) is a discriminative classifier formally defined by a separating hyperplane. </a:t>
            </a:r>
          </a:p>
          <a:p>
            <a:r>
              <a:rPr lang="en-GB" altLang="en-US" dirty="0">
                <a:latin typeface="Gill Sans MT" panose="020B0502020104020203" pitchFamily="34" charset="77"/>
                <a:ea typeface="ＭＳ Ｐゴシック" panose="020B0600070205080204" pitchFamily="34" charset="-128"/>
              </a:rPr>
              <a:t>In other words, given labelled training data (supervised learning), the algorithm outputs an optimal hyperplane which categorizes new examples.</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e.g. For a linearly separable set of 2D-points which belong to one of two classes, find a separating straight line.</a:t>
            </a:r>
          </a:p>
          <a:p>
            <a:endParaRPr lang="en-GB" dirty="0"/>
          </a:p>
        </p:txBody>
      </p:sp>
      <p:sp>
        <p:nvSpPr>
          <p:cNvPr id="4" name="Slide Number Placeholder 3">
            <a:extLst>
              <a:ext uri="{FF2B5EF4-FFF2-40B4-BE49-F238E27FC236}">
                <a16:creationId xmlns:a16="http://schemas.microsoft.com/office/drawing/2014/main" id="{5237824E-52BF-49E8-45B5-FAD4DF01534F}"/>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69D347A-CB4E-7C99-4C0A-718149622807}"/>
                  </a:ext>
                </a:extLst>
              </p14:cNvPr>
              <p14:cNvContentPartPr/>
              <p14:nvPr/>
            </p14:nvContentPartPr>
            <p14:xfrm>
              <a:off x="3580560" y="3589200"/>
              <a:ext cx="1895400" cy="1908000"/>
            </p14:xfrm>
          </p:contentPart>
        </mc:Choice>
        <mc:Fallback>
          <p:pic>
            <p:nvPicPr>
              <p:cNvPr id="5" name="Ink 4">
                <a:extLst>
                  <a:ext uri="{FF2B5EF4-FFF2-40B4-BE49-F238E27FC236}">
                    <a16:creationId xmlns:a16="http://schemas.microsoft.com/office/drawing/2014/main" id="{469D347A-CB4E-7C99-4C0A-718149622807}"/>
                  </a:ext>
                </a:extLst>
              </p:cNvPr>
              <p:cNvPicPr/>
              <p:nvPr/>
            </p:nvPicPr>
            <p:blipFill>
              <a:blip r:embed="rId3"/>
              <a:stretch>
                <a:fillRect/>
              </a:stretch>
            </p:blipFill>
            <p:spPr>
              <a:xfrm>
                <a:off x="3571200" y="3579840"/>
                <a:ext cx="1914120" cy="1926720"/>
              </a:xfrm>
              <a:prstGeom prst="rect">
                <a:avLst/>
              </a:prstGeom>
            </p:spPr>
          </p:pic>
        </mc:Fallback>
      </mc:AlternateContent>
    </p:spTree>
    <p:extLst>
      <p:ext uri="{BB962C8B-B14F-4D97-AF65-F5344CB8AC3E}">
        <p14:creationId xmlns:p14="http://schemas.microsoft.com/office/powerpoint/2010/main" val="431555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3ECC-968A-9D70-3149-03163F5EB8B6}"/>
              </a:ext>
            </a:extLst>
          </p:cNvPr>
          <p:cNvSpPr>
            <a:spLocks noGrp="1"/>
          </p:cNvSpPr>
          <p:nvPr>
            <p:ph type="title"/>
          </p:nvPr>
        </p:nvSpPr>
        <p:spPr/>
        <p:txBody>
          <a:bodyPr/>
          <a:lstStyle/>
          <a:p>
            <a:r>
              <a:rPr lang="en-GB" dirty="0"/>
              <a:t>SVM Example</a:t>
            </a:r>
          </a:p>
        </p:txBody>
      </p:sp>
      <p:sp>
        <p:nvSpPr>
          <p:cNvPr id="4" name="Slide Number Placeholder 3">
            <a:extLst>
              <a:ext uri="{FF2B5EF4-FFF2-40B4-BE49-F238E27FC236}">
                <a16:creationId xmlns:a16="http://schemas.microsoft.com/office/drawing/2014/main" id="{EB3EBF28-C635-4A10-AE78-64D050E115E0}"/>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6" name="TextBox 5">
            <a:extLst>
              <a:ext uri="{FF2B5EF4-FFF2-40B4-BE49-F238E27FC236}">
                <a16:creationId xmlns:a16="http://schemas.microsoft.com/office/drawing/2014/main" id="{80BDF68A-7787-2D69-ED1C-C29B4C47F2F8}"/>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a:t>
            </a:r>
            <a:r>
              <a:rPr lang="en-GB" sz="900" dirty="0" err="1">
                <a:latin typeface="Gill Sans MT" panose="020B0502020104020203" pitchFamily="34" charset="77"/>
              </a:rPr>
              <a:t>vovkos.github.io</a:t>
            </a:r>
            <a:r>
              <a:rPr lang="en-GB" sz="900" dirty="0">
                <a:latin typeface="Gill Sans MT" panose="020B0502020104020203" pitchFamily="34" charset="77"/>
              </a:rPr>
              <a:t>/</a:t>
            </a:r>
            <a:r>
              <a:rPr lang="en-GB" sz="900" dirty="0" err="1">
                <a:latin typeface="Gill Sans MT" panose="020B0502020104020203" pitchFamily="34" charset="77"/>
              </a:rPr>
              <a:t>doxyrest</a:t>
            </a:r>
            <a:r>
              <a:rPr lang="en-GB" sz="900" dirty="0">
                <a:latin typeface="Gill Sans MT" panose="020B0502020104020203" pitchFamily="34" charset="77"/>
              </a:rPr>
              <a:t>-showcase/</a:t>
            </a:r>
            <a:r>
              <a:rPr lang="en-GB" sz="900" dirty="0" err="1">
                <a:latin typeface="Gill Sans MT" panose="020B0502020104020203" pitchFamily="34" charset="77"/>
              </a:rPr>
              <a:t>opencv</a:t>
            </a:r>
            <a:r>
              <a:rPr lang="en-GB" sz="900" dirty="0">
                <a:latin typeface="Gill Sans MT" panose="020B0502020104020203" pitchFamily="34" charset="77"/>
              </a:rPr>
              <a:t>/</a:t>
            </a:r>
            <a:r>
              <a:rPr lang="en-GB" sz="900" dirty="0" err="1">
                <a:latin typeface="Gill Sans MT" panose="020B0502020104020203" pitchFamily="34" charset="77"/>
              </a:rPr>
              <a:t>sphinx_rtd_theme</a:t>
            </a:r>
            <a:r>
              <a:rPr lang="en-GB" sz="900" dirty="0">
                <a:latin typeface="Gill Sans MT" panose="020B0502020104020203" pitchFamily="34" charset="77"/>
              </a:rPr>
              <a:t>/</a:t>
            </a:r>
            <a:r>
              <a:rPr lang="en-GB" sz="900" dirty="0" err="1">
                <a:latin typeface="Gill Sans MT" panose="020B0502020104020203" pitchFamily="34" charset="77"/>
              </a:rPr>
              <a:t>page_tutorial_introduction_to_svm.html</a:t>
            </a:r>
            <a:endParaRPr lang="en-GB" sz="900" dirty="0">
              <a:latin typeface="Gill Sans MT" panose="020B0502020104020203" pitchFamily="34" charset="77"/>
            </a:endParaRPr>
          </a:p>
        </p:txBody>
      </p:sp>
      <p:pic>
        <p:nvPicPr>
          <p:cNvPr id="7" name="Picture 3">
            <a:extLst>
              <a:ext uri="{FF2B5EF4-FFF2-40B4-BE49-F238E27FC236}">
                <a16:creationId xmlns:a16="http://schemas.microsoft.com/office/drawing/2014/main" id="{40C09238-A160-930D-86BE-E3E2CF6950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57168"/>
            <a:ext cx="3810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6DA1EA0-FDB0-2BA1-266B-E546D69FBD25}"/>
                  </a:ext>
                </a:extLst>
              </p14:cNvPr>
              <p14:cNvContentPartPr/>
              <p14:nvPr/>
            </p14:nvContentPartPr>
            <p14:xfrm>
              <a:off x="1926360" y="1654920"/>
              <a:ext cx="5573880" cy="4060080"/>
            </p14:xfrm>
          </p:contentPart>
        </mc:Choice>
        <mc:Fallback>
          <p:pic>
            <p:nvPicPr>
              <p:cNvPr id="3" name="Ink 2">
                <a:extLst>
                  <a:ext uri="{FF2B5EF4-FFF2-40B4-BE49-F238E27FC236}">
                    <a16:creationId xmlns:a16="http://schemas.microsoft.com/office/drawing/2014/main" id="{C6DA1EA0-FDB0-2BA1-266B-E546D69FBD25}"/>
                  </a:ext>
                </a:extLst>
              </p:cNvPr>
              <p:cNvPicPr/>
              <p:nvPr/>
            </p:nvPicPr>
            <p:blipFill>
              <a:blip r:embed="rId4"/>
              <a:stretch>
                <a:fillRect/>
              </a:stretch>
            </p:blipFill>
            <p:spPr>
              <a:xfrm>
                <a:off x="1917000" y="1645560"/>
                <a:ext cx="5592600" cy="4078800"/>
              </a:xfrm>
              <a:prstGeom prst="rect">
                <a:avLst/>
              </a:prstGeom>
            </p:spPr>
          </p:pic>
        </mc:Fallback>
      </mc:AlternateContent>
    </p:spTree>
    <p:extLst>
      <p:ext uri="{BB962C8B-B14F-4D97-AF65-F5344CB8AC3E}">
        <p14:creationId xmlns:p14="http://schemas.microsoft.com/office/powerpoint/2010/main" val="915216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0E5D-4A4C-0051-442A-AD92318736B0}"/>
              </a:ext>
            </a:extLst>
          </p:cNvPr>
          <p:cNvSpPr>
            <a:spLocks noGrp="1"/>
          </p:cNvSpPr>
          <p:nvPr>
            <p:ph type="title"/>
          </p:nvPr>
        </p:nvSpPr>
        <p:spPr/>
        <p:txBody>
          <a:bodyPr/>
          <a:lstStyle/>
          <a:p>
            <a:r>
              <a:rPr lang="en-GB" dirty="0"/>
              <a:t>Linear separation</a:t>
            </a:r>
          </a:p>
        </p:txBody>
      </p:sp>
      <p:sp>
        <p:nvSpPr>
          <p:cNvPr id="3" name="Content Placeholder 2">
            <a:extLst>
              <a:ext uri="{FF2B5EF4-FFF2-40B4-BE49-F238E27FC236}">
                <a16:creationId xmlns:a16="http://schemas.microsoft.com/office/drawing/2014/main" id="{BDF6C8FE-3DC9-0C2B-8089-BB44B7E4FFF2}"/>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this example we deal with lines and points in the Cartesian plane instead of hyperplanes and vectors in a high dimensional space. </a:t>
            </a:r>
          </a:p>
          <a:p>
            <a:r>
              <a:rPr lang="en-GB" altLang="en-US" dirty="0">
                <a:latin typeface="Gill Sans MT" panose="020B0502020104020203" pitchFamily="34" charset="77"/>
                <a:ea typeface="ＭＳ Ｐゴシック" panose="020B0600070205080204" pitchFamily="34" charset="-128"/>
              </a:rPr>
              <a:t>This is a simplification of the problem.</a:t>
            </a:r>
          </a:p>
          <a:p>
            <a:r>
              <a:rPr lang="en-GB" altLang="en-US" dirty="0">
                <a:latin typeface="Gill Sans MT" panose="020B0502020104020203" pitchFamily="34" charset="77"/>
                <a:ea typeface="ＭＳ Ｐゴシック" panose="020B0600070205080204" pitchFamily="34" charset="-128"/>
              </a:rPr>
              <a:t>It is important to understand that this is done only because our intuition is better built from examples that are easy to imagine. </a:t>
            </a:r>
          </a:p>
          <a:p>
            <a:r>
              <a:rPr lang="en-GB" altLang="en-US" dirty="0">
                <a:latin typeface="Gill Sans MT" panose="020B0502020104020203" pitchFamily="34" charset="77"/>
                <a:ea typeface="ＭＳ Ｐゴシック" panose="020B0600070205080204" pitchFamily="34" charset="-128"/>
              </a:rPr>
              <a:t>However, the same concepts apply to tasks where the examples to classify lie in a space whose dimension is higher than two.</a:t>
            </a:r>
          </a:p>
          <a:p>
            <a:endParaRPr lang="en-GB" dirty="0"/>
          </a:p>
        </p:txBody>
      </p:sp>
      <p:sp>
        <p:nvSpPr>
          <p:cNvPr id="4" name="Slide Number Placeholder 3">
            <a:extLst>
              <a:ext uri="{FF2B5EF4-FFF2-40B4-BE49-F238E27FC236}">
                <a16:creationId xmlns:a16="http://schemas.microsoft.com/office/drawing/2014/main" id="{6E0F2E23-5025-2CEF-AA19-2156675A7EC2}"/>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sp>
        <p:nvSpPr>
          <p:cNvPr id="5" name="TextBox 4">
            <a:extLst>
              <a:ext uri="{FF2B5EF4-FFF2-40B4-BE49-F238E27FC236}">
                <a16:creationId xmlns:a16="http://schemas.microsoft.com/office/drawing/2014/main" id="{67D91A3B-6062-E274-0C06-A6174415393C}"/>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a:t>
            </a:r>
            <a:r>
              <a:rPr lang="en-GB" sz="900" dirty="0" err="1">
                <a:latin typeface="Gill Sans MT" panose="020B0502020104020203" pitchFamily="34" charset="77"/>
              </a:rPr>
              <a:t>vovkos.github.io</a:t>
            </a:r>
            <a:r>
              <a:rPr lang="en-GB" sz="900" dirty="0">
                <a:latin typeface="Gill Sans MT" panose="020B0502020104020203" pitchFamily="34" charset="77"/>
              </a:rPr>
              <a:t>/</a:t>
            </a:r>
            <a:r>
              <a:rPr lang="en-GB" sz="900" dirty="0" err="1">
                <a:latin typeface="Gill Sans MT" panose="020B0502020104020203" pitchFamily="34" charset="77"/>
              </a:rPr>
              <a:t>doxyrest</a:t>
            </a:r>
            <a:r>
              <a:rPr lang="en-GB" sz="900" dirty="0">
                <a:latin typeface="Gill Sans MT" panose="020B0502020104020203" pitchFamily="34" charset="77"/>
              </a:rPr>
              <a:t>-showcase/</a:t>
            </a:r>
            <a:r>
              <a:rPr lang="en-GB" sz="900" dirty="0" err="1">
                <a:latin typeface="Gill Sans MT" panose="020B0502020104020203" pitchFamily="34" charset="77"/>
              </a:rPr>
              <a:t>opencv</a:t>
            </a:r>
            <a:r>
              <a:rPr lang="en-GB" sz="900" dirty="0">
                <a:latin typeface="Gill Sans MT" panose="020B0502020104020203" pitchFamily="34" charset="77"/>
              </a:rPr>
              <a:t>/</a:t>
            </a:r>
            <a:r>
              <a:rPr lang="en-GB" sz="900" dirty="0" err="1">
                <a:latin typeface="Gill Sans MT" panose="020B0502020104020203" pitchFamily="34" charset="77"/>
              </a:rPr>
              <a:t>sphinx_rtd_theme</a:t>
            </a:r>
            <a:r>
              <a:rPr lang="en-GB" sz="900" dirty="0">
                <a:latin typeface="Gill Sans MT" panose="020B0502020104020203" pitchFamily="34" charset="77"/>
              </a:rPr>
              <a:t>/</a:t>
            </a:r>
            <a:r>
              <a:rPr lang="en-GB" sz="900" dirty="0" err="1">
                <a:latin typeface="Gill Sans MT" panose="020B0502020104020203" pitchFamily="34" charset="77"/>
              </a:rPr>
              <a:t>page_tutorial_introduction_to_svm.html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25B30F4-76F2-9393-BC23-B215ABD0D7D5}"/>
                  </a:ext>
                </a:extLst>
              </p14:cNvPr>
              <p14:cNvContentPartPr/>
              <p14:nvPr/>
            </p14:nvContentPartPr>
            <p14:xfrm>
              <a:off x="6712560" y="3501000"/>
              <a:ext cx="1251720" cy="754560"/>
            </p14:xfrm>
          </p:contentPart>
        </mc:Choice>
        <mc:Fallback>
          <p:pic>
            <p:nvPicPr>
              <p:cNvPr id="6" name="Ink 5">
                <a:extLst>
                  <a:ext uri="{FF2B5EF4-FFF2-40B4-BE49-F238E27FC236}">
                    <a16:creationId xmlns:a16="http://schemas.microsoft.com/office/drawing/2014/main" id="{625B30F4-76F2-9393-BC23-B215ABD0D7D5}"/>
                  </a:ext>
                </a:extLst>
              </p:cNvPr>
              <p:cNvPicPr/>
              <p:nvPr/>
            </p:nvPicPr>
            <p:blipFill>
              <a:blip r:embed="rId3"/>
              <a:stretch>
                <a:fillRect/>
              </a:stretch>
            </p:blipFill>
            <p:spPr>
              <a:xfrm>
                <a:off x="6703200" y="3491640"/>
                <a:ext cx="1270440" cy="773280"/>
              </a:xfrm>
              <a:prstGeom prst="rect">
                <a:avLst/>
              </a:prstGeom>
            </p:spPr>
          </p:pic>
        </mc:Fallback>
      </mc:AlternateContent>
    </p:spTree>
    <p:extLst>
      <p:ext uri="{BB962C8B-B14F-4D97-AF65-F5344CB8AC3E}">
        <p14:creationId xmlns:p14="http://schemas.microsoft.com/office/powerpoint/2010/main" val="1423941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7DEC1-71E1-B049-8C1B-86C1185E1C2C}"/>
              </a:ext>
            </a:extLst>
          </p:cNvPr>
          <p:cNvSpPr>
            <a:spLocks noGrp="1"/>
          </p:cNvSpPr>
          <p:nvPr>
            <p:ph type="title"/>
          </p:nvPr>
        </p:nvSpPr>
        <p:spPr/>
        <p:txBody>
          <a:bodyPr/>
          <a:lstStyle/>
          <a:p>
            <a:r>
              <a:rPr lang="en-GB" dirty="0"/>
              <a:t>SVM – linear separation</a:t>
            </a:r>
          </a:p>
        </p:txBody>
      </p:sp>
      <p:sp>
        <p:nvSpPr>
          <p:cNvPr id="5" name="Content Placeholder 4">
            <a:extLst>
              <a:ext uri="{FF2B5EF4-FFF2-40B4-BE49-F238E27FC236}">
                <a16:creationId xmlns:a16="http://schemas.microsoft.com/office/drawing/2014/main" id="{4AAB2B03-0FE2-97A5-2B57-A0444E98449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We can intuitively define a criterion to estimate the worth of the lines:</a:t>
            </a:r>
          </a:p>
          <a:p>
            <a:pPr lvl="1"/>
            <a:r>
              <a:rPr lang="en-GB" altLang="en-US" sz="2000" dirty="0">
                <a:latin typeface="Gill Sans MT" panose="020B0502020104020203" pitchFamily="34" charset="77"/>
                <a:ea typeface="ＭＳ Ｐゴシック" panose="020B0600070205080204" pitchFamily="34" charset="-128"/>
              </a:rPr>
              <a:t>A line is bad if it passes too close to the points because it will be noise sensitive and it will not generalize correctly. Therefore, our goal should be to find the line passing as far as possible from all points.</a:t>
            </a:r>
          </a:p>
          <a:p>
            <a:pPr lvl="1"/>
            <a:r>
              <a:rPr lang="en-GB" altLang="en-US" sz="2000" dirty="0">
                <a:latin typeface="Gill Sans MT" panose="020B0502020104020203" pitchFamily="34" charset="77"/>
                <a:ea typeface="ＭＳ Ｐゴシック" panose="020B0600070205080204" pitchFamily="34" charset="-128"/>
              </a:rPr>
              <a:t>Then, the operation of the SVM algorithm is based on finding the hyperplane that gives the largest minimum distance to the training examples. </a:t>
            </a:r>
          </a:p>
          <a:p>
            <a:pPr lvl="1"/>
            <a:r>
              <a:rPr lang="en-GB" altLang="en-US" sz="2000" dirty="0">
                <a:latin typeface="Gill Sans MT" panose="020B0502020104020203" pitchFamily="34" charset="77"/>
                <a:ea typeface="ＭＳ Ｐゴシック" panose="020B0600070205080204" pitchFamily="34" charset="-128"/>
              </a:rPr>
              <a:t>This distance receives the important name of margin within SVM</a:t>
            </a:r>
            <a:r>
              <a:rPr lang="en-GB" altLang="en-GB" sz="2000" dirty="0">
                <a:latin typeface="Gill Sans MT" panose="020B0502020104020203" pitchFamily="34" charset="77"/>
                <a:ea typeface="ＭＳ Ｐゴシック" panose="020B0600070205080204" pitchFamily="34" charset="-128"/>
              </a:rPr>
              <a:t>’</a:t>
            </a:r>
            <a:r>
              <a:rPr lang="en-GB" altLang="en-US" sz="2000" dirty="0">
                <a:latin typeface="Gill Sans MT" panose="020B0502020104020203" pitchFamily="34" charset="77"/>
                <a:ea typeface="ＭＳ Ｐゴシック" panose="020B0600070205080204" pitchFamily="34" charset="-128"/>
              </a:rPr>
              <a:t>s theory. Therefore, the optimal separating hyperplane maximizes the margin of the training data.</a:t>
            </a:r>
          </a:p>
          <a:p>
            <a:endParaRPr lang="en-GB" dirty="0"/>
          </a:p>
        </p:txBody>
      </p:sp>
      <p:sp>
        <p:nvSpPr>
          <p:cNvPr id="3" name="Slide Number Placeholder 2">
            <a:extLst>
              <a:ext uri="{FF2B5EF4-FFF2-40B4-BE49-F238E27FC236}">
                <a16:creationId xmlns:a16="http://schemas.microsoft.com/office/drawing/2014/main" id="{988C5454-79F4-E2FD-4BD8-D2F308021FE3}"/>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dirty="0"/>
          </a:p>
        </p:txBody>
      </p:sp>
      <p:sp>
        <p:nvSpPr>
          <p:cNvPr id="6" name="TextBox 5">
            <a:extLst>
              <a:ext uri="{FF2B5EF4-FFF2-40B4-BE49-F238E27FC236}">
                <a16:creationId xmlns:a16="http://schemas.microsoft.com/office/drawing/2014/main" id="{054D29A4-A58B-43B8-A27E-02047E94C1E0}"/>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a:t>
            </a:r>
            <a:r>
              <a:rPr lang="en-GB" sz="900" dirty="0" err="1">
                <a:latin typeface="Gill Sans MT" panose="020B0502020104020203" pitchFamily="34" charset="77"/>
              </a:rPr>
              <a:t>vovkos.github.io</a:t>
            </a:r>
            <a:r>
              <a:rPr lang="en-GB" sz="900" dirty="0">
                <a:latin typeface="Gill Sans MT" panose="020B0502020104020203" pitchFamily="34" charset="77"/>
              </a:rPr>
              <a:t>/</a:t>
            </a:r>
            <a:r>
              <a:rPr lang="en-GB" sz="900" dirty="0" err="1">
                <a:latin typeface="Gill Sans MT" panose="020B0502020104020203" pitchFamily="34" charset="77"/>
              </a:rPr>
              <a:t>doxyrest</a:t>
            </a:r>
            <a:r>
              <a:rPr lang="en-GB" sz="900" dirty="0">
                <a:latin typeface="Gill Sans MT" panose="020B0502020104020203" pitchFamily="34" charset="77"/>
              </a:rPr>
              <a:t>-showcase/</a:t>
            </a:r>
            <a:r>
              <a:rPr lang="en-GB" sz="900" dirty="0" err="1">
                <a:latin typeface="Gill Sans MT" panose="020B0502020104020203" pitchFamily="34" charset="77"/>
              </a:rPr>
              <a:t>opencv</a:t>
            </a:r>
            <a:r>
              <a:rPr lang="en-GB" sz="900" dirty="0">
                <a:latin typeface="Gill Sans MT" panose="020B0502020104020203" pitchFamily="34" charset="77"/>
              </a:rPr>
              <a:t>/</a:t>
            </a:r>
            <a:r>
              <a:rPr lang="en-GB" sz="900" dirty="0" err="1">
                <a:latin typeface="Gill Sans MT" panose="020B0502020104020203" pitchFamily="34" charset="77"/>
              </a:rPr>
              <a:t>sphinx_rtd_theme</a:t>
            </a:r>
            <a:r>
              <a:rPr lang="en-GB" sz="900" dirty="0">
                <a:latin typeface="Gill Sans MT" panose="020B0502020104020203" pitchFamily="34" charset="77"/>
              </a:rPr>
              <a:t>/</a:t>
            </a:r>
            <a:r>
              <a:rPr lang="en-GB" sz="900" dirty="0" err="1">
                <a:latin typeface="Gill Sans MT" panose="020B0502020104020203" pitchFamily="34" charset="77"/>
              </a:rPr>
              <a:t>page_tutorial_introduction_to_svm.html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4B08960-F99F-9EA8-C02D-A33EF649E665}"/>
                  </a:ext>
                </a:extLst>
              </p14:cNvPr>
              <p14:cNvContentPartPr/>
              <p14:nvPr/>
            </p14:nvContentPartPr>
            <p14:xfrm>
              <a:off x="1233000" y="1869120"/>
              <a:ext cx="6303240" cy="2674080"/>
            </p14:xfrm>
          </p:contentPart>
        </mc:Choice>
        <mc:Fallback>
          <p:pic>
            <p:nvPicPr>
              <p:cNvPr id="2" name="Ink 1">
                <a:extLst>
                  <a:ext uri="{FF2B5EF4-FFF2-40B4-BE49-F238E27FC236}">
                    <a16:creationId xmlns:a16="http://schemas.microsoft.com/office/drawing/2014/main" id="{F4B08960-F99F-9EA8-C02D-A33EF649E665}"/>
                  </a:ext>
                </a:extLst>
              </p:cNvPr>
              <p:cNvPicPr/>
              <p:nvPr/>
            </p:nvPicPr>
            <p:blipFill>
              <a:blip r:embed="rId3"/>
              <a:stretch>
                <a:fillRect/>
              </a:stretch>
            </p:blipFill>
            <p:spPr>
              <a:xfrm>
                <a:off x="1223640" y="1859760"/>
                <a:ext cx="6321960" cy="2692800"/>
              </a:xfrm>
              <a:prstGeom prst="rect">
                <a:avLst/>
              </a:prstGeom>
            </p:spPr>
          </p:pic>
        </mc:Fallback>
      </mc:AlternateContent>
    </p:spTree>
    <p:extLst>
      <p:ext uri="{BB962C8B-B14F-4D97-AF65-F5344CB8AC3E}">
        <p14:creationId xmlns:p14="http://schemas.microsoft.com/office/powerpoint/2010/main" val="547421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FD70-EBF7-D622-9A5A-ADD36429F814}"/>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Example: SVM for a linearly separable set of 2d-points</a:t>
            </a:r>
            <a:endParaRPr lang="en-GB" dirty="0"/>
          </a:p>
        </p:txBody>
      </p:sp>
      <p:sp>
        <p:nvSpPr>
          <p:cNvPr id="3" name="Slide Number Placeholder 2">
            <a:extLst>
              <a:ext uri="{FF2B5EF4-FFF2-40B4-BE49-F238E27FC236}">
                <a16:creationId xmlns:a16="http://schemas.microsoft.com/office/drawing/2014/main" id="{C455DBFA-9D1B-0E5D-9F42-27CA1F38A36C}"/>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pic>
        <p:nvPicPr>
          <p:cNvPr id="4" name="Picture 3">
            <a:extLst>
              <a:ext uri="{FF2B5EF4-FFF2-40B4-BE49-F238E27FC236}">
                <a16:creationId xmlns:a16="http://schemas.microsoft.com/office/drawing/2014/main" id="{1B5D9796-AB08-B538-78D1-B0DA7681D5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252499"/>
            <a:ext cx="4120902" cy="406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00FC8EB-487B-2F7A-E7A7-E550395CFBBA}"/>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a:t>
            </a:r>
            <a:r>
              <a:rPr lang="en-GB" sz="900" dirty="0" err="1">
                <a:latin typeface="Gill Sans MT" panose="020B0502020104020203" pitchFamily="34" charset="77"/>
              </a:rPr>
              <a:t>vovkos.github.io</a:t>
            </a:r>
            <a:r>
              <a:rPr lang="en-GB" sz="900" dirty="0">
                <a:latin typeface="Gill Sans MT" panose="020B0502020104020203" pitchFamily="34" charset="77"/>
              </a:rPr>
              <a:t>/</a:t>
            </a:r>
            <a:r>
              <a:rPr lang="en-GB" sz="900" dirty="0" err="1">
                <a:latin typeface="Gill Sans MT" panose="020B0502020104020203" pitchFamily="34" charset="77"/>
              </a:rPr>
              <a:t>doxyrest</a:t>
            </a:r>
            <a:r>
              <a:rPr lang="en-GB" sz="900" dirty="0">
                <a:latin typeface="Gill Sans MT" panose="020B0502020104020203" pitchFamily="34" charset="77"/>
              </a:rPr>
              <a:t>-showcase/</a:t>
            </a:r>
            <a:r>
              <a:rPr lang="en-GB" sz="900" dirty="0" err="1">
                <a:latin typeface="Gill Sans MT" panose="020B0502020104020203" pitchFamily="34" charset="77"/>
              </a:rPr>
              <a:t>opencv</a:t>
            </a:r>
            <a:r>
              <a:rPr lang="en-GB" sz="900" dirty="0">
                <a:latin typeface="Gill Sans MT" panose="020B0502020104020203" pitchFamily="34" charset="77"/>
              </a:rPr>
              <a:t>/</a:t>
            </a:r>
            <a:r>
              <a:rPr lang="en-GB" sz="900" dirty="0" err="1">
                <a:latin typeface="Gill Sans MT" panose="020B0502020104020203" pitchFamily="34" charset="77"/>
              </a:rPr>
              <a:t>sphinx_rtd_theme</a:t>
            </a:r>
            <a:r>
              <a:rPr lang="en-GB" sz="900" dirty="0">
                <a:latin typeface="Gill Sans MT" panose="020B0502020104020203" pitchFamily="34" charset="77"/>
              </a:rPr>
              <a:t>/</a:t>
            </a:r>
            <a:r>
              <a:rPr lang="en-GB" sz="900" dirty="0" err="1">
                <a:latin typeface="Gill Sans MT" panose="020B0502020104020203" pitchFamily="34" charset="77"/>
              </a:rPr>
              <a:t>page_tutorial_introduction_to_svm.html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1D77AAD-DF15-950D-F1A8-10C5FD0A9B05}"/>
                  </a:ext>
                </a:extLst>
              </p14:cNvPr>
              <p14:cNvContentPartPr/>
              <p14:nvPr/>
            </p14:nvContentPartPr>
            <p14:xfrm>
              <a:off x="2634480" y="1470960"/>
              <a:ext cx="3197520" cy="3646440"/>
            </p14:xfrm>
          </p:contentPart>
        </mc:Choice>
        <mc:Fallback>
          <p:pic>
            <p:nvPicPr>
              <p:cNvPr id="6" name="Ink 5">
                <a:extLst>
                  <a:ext uri="{FF2B5EF4-FFF2-40B4-BE49-F238E27FC236}">
                    <a16:creationId xmlns:a16="http://schemas.microsoft.com/office/drawing/2014/main" id="{91D77AAD-DF15-950D-F1A8-10C5FD0A9B05}"/>
                  </a:ext>
                </a:extLst>
              </p:cNvPr>
              <p:cNvPicPr/>
              <p:nvPr/>
            </p:nvPicPr>
            <p:blipFill>
              <a:blip r:embed="rId4"/>
              <a:stretch>
                <a:fillRect/>
              </a:stretch>
            </p:blipFill>
            <p:spPr>
              <a:xfrm>
                <a:off x="2625120" y="1461600"/>
                <a:ext cx="3216240" cy="3665160"/>
              </a:xfrm>
              <a:prstGeom prst="rect">
                <a:avLst/>
              </a:prstGeom>
            </p:spPr>
          </p:pic>
        </mc:Fallback>
      </mc:AlternateContent>
    </p:spTree>
    <p:extLst>
      <p:ext uri="{BB962C8B-B14F-4D97-AF65-F5344CB8AC3E}">
        <p14:creationId xmlns:p14="http://schemas.microsoft.com/office/powerpoint/2010/main" val="610914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262D45-B41D-7707-C8DA-C921B835B429}"/>
              </a:ext>
            </a:extLst>
          </p:cNvPr>
          <p:cNvSpPr>
            <a:spLocks noGrp="1"/>
          </p:cNvSpPr>
          <p:nvPr>
            <p:ph type="title"/>
          </p:nvPr>
        </p:nvSpPr>
        <p:spPr/>
        <p:txBody>
          <a:bodyPr/>
          <a:lstStyle/>
          <a:p>
            <a:r>
              <a:rPr lang="en-GB" dirty="0"/>
              <a:t>Errata – from lecture 4 (Bayesian models)</a:t>
            </a:r>
          </a:p>
        </p:txBody>
      </p:sp>
      <p:sp>
        <p:nvSpPr>
          <p:cNvPr id="2" name="Slide Number Placeholder 1">
            <a:extLst>
              <a:ext uri="{FF2B5EF4-FFF2-40B4-BE49-F238E27FC236}">
                <a16:creationId xmlns:a16="http://schemas.microsoft.com/office/drawing/2014/main" id="{436A4B68-1DA8-4EDF-8F09-D7DE1760351D}"/>
              </a:ext>
            </a:extLst>
          </p:cNvPr>
          <p:cNvSpPr>
            <a:spLocks noGrp="1"/>
          </p:cNvSpPr>
          <p:nvPr>
            <p:ph type="sldNum" sz="quarter" idx="12"/>
          </p:nvPr>
        </p:nvSpPr>
        <p:spPr/>
        <p:txBody>
          <a:bodyPr/>
          <a:lstStyle/>
          <a:p>
            <a:fld id="{894E80F9-0E08-3C4F-9F14-79BF2B78232D}" type="slidenum">
              <a:rPr lang="en-GB" altLang="en-US" smtClean="0"/>
              <a:pPr/>
              <a:t>2</a:t>
            </a:fld>
            <a:endParaRPr lang="en-GB" altLang="en-US" dirty="0"/>
          </a:p>
        </p:txBody>
      </p:sp>
      <p:pic>
        <p:nvPicPr>
          <p:cNvPr id="5" name="Picture 4" descr="Text, logo, company name&#10;&#10;Description automatically generated">
            <a:extLst>
              <a:ext uri="{FF2B5EF4-FFF2-40B4-BE49-F238E27FC236}">
                <a16:creationId xmlns:a16="http://schemas.microsoft.com/office/drawing/2014/main" id="{3F2DFD2C-EA86-1558-D6EA-451EE85C976B}"/>
              </a:ext>
            </a:extLst>
          </p:cNvPr>
          <p:cNvPicPr>
            <a:picLocks noChangeAspect="1"/>
          </p:cNvPicPr>
          <p:nvPr/>
        </p:nvPicPr>
        <p:blipFill rotWithShape="1">
          <a:blip r:embed="rId2">
            <a:extLst>
              <a:ext uri="{28A0092B-C50C-407E-A947-70E740481C1C}">
                <a14:useLocalDpi xmlns:a14="http://schemas.microsoft.com/office/drawing/2010/main" val="0"/>
              </a:ext>
            </a:extLst>
          </a:blip>
          <a:srcRect t="11032"/>
          <a:stretch/>
        </p:blipFill>
        <p:spPr>
          <a:xfrm>
            <a:off x="683568" y="1429755"/>
            <a:ext cx="5451294" cy="3003830"/>
          </a:xfrm>
          <a:prstGeom prst="rect">
            <a:avLst/>
          </a:prstGeom>
        </p:spPr>
      </p:pic>
      <p:grpSp>
        <p:nvGrpSpPr>
          <p:cNvPr id="8" name="Group 7">
            <a:extLst>
              <a:ext uri="{FF2B5EF4-FFF2-40B4-BE49-F238E27FC236}">
                <a16:creationId xmlns:a16="http://schemas.microsoft.com/office/drawing/2014/main" id="{F5BA84EB-7782-0B4D-2724-0F0D5C9E9BD1}"/>
              </a:ext>
            </a:extLst>
          </p:cNvPr>
          <p:cNvGrpSpPr/>
          <p:nvPr/>
        </p:nvGrpSpPr>
        <p:grpSpPr>
          <a:xfrm>
            <a:off x="1828817" y="1963920"/>
            <a:ext cx="987480" cy="1462320"/>
            <a:chOff x="1828817" y="1963920"/>
            <a:chExt cx="987480" cy="14623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B23FBFE-A756-B7AC-2ECB-FB0CA41BB9DA}"/>
                    </a:ext>
                  </a:extLst>
                </p14:cNvPr>
                <p14:cNvContentPartPr/>
                <p14:nvPr/>
              </p14:nvContentPartPr>
              <p14:xfrm>
                <a:off x="1828817" y="1963920"/>
                <a:ext cx="524160" cy="775440"/>
              </p14:xfrm>
            </p:contentPart>
          </mc:Choice>
          <mc:Fallback xmlns="">
            <p:pic>
              <p:nvPicPr>
                <p:cNvPr id="6" name="Ink 5">
                  <a:extLst>
                    <a:ext uri="{FF2B5EF4-FFF2-40B4-BE49-F238E27FC236}">
                      <a16:creationId xmlns:a16="http://schemas.microsoft.com/office/drawing/2014/main" id="{1B23FBFE-A756-B7AC-2ECB-FB0CA41BB9DA}"/>
                    </a:ext>
                  </a:extLst>
                </p:cNvPr>
                <p:cNvPicPr/>
                <p:nvPr/>
              </p:nvPicPr>
              <p:blipFill>
                <a:blip r:embed="rId4"/>
                <a:stretch>
                  <a:fillRect/>
                </a:stretch>
              </p:blipFill>
              <p:spPr>
                <a:xfrm>
                  <a:off x="1819817" y="1955280"/>
                  <a:ext cx="54180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972C675-1170-FE17-8718-DA0EAF42BF1C}"/>
                    </a:ext>
                  </a:extLst>
                </p14:cNvPr>
                <p14:cNvContentPartPr/>
                <p14:nvPr/>
              </p14:nvContentPartPr>
              <p14:xfrm>
                <a:off x="2286017" y="2844840"/>
                <a:ext cx="530280" cy="581400"/>
              </p14:xfrm>
            </p:contentPart>
          </mc:Choice>
          <mc:Fallback xmlns="">
            <p:pic>
              <p:nvPicPr>
                <p:cNvPr id="7" name="Ink 6">
                  <a:extLst>
                    <a:ext uri="{FF2B5EF4-FFF2-40B4-BE49-F238E27FC236}">
                      <a16:creationId xmlns:a16="http://schemas.microsoft.com/office/drawing/2014/main" id="{2972C675-1170-FE17-8718-DA0EAF42BF1C}"/>
                    </a:ext>
                  </a:extLst>
                </p:cNvPr>
                <p:cNvPicPr/>
                <p:nvPr/>
              </p:nvPicPr>
              <p:blipFill>
                <a:blip r:embed="rId6"/>
                <a:stretch>
                  <a:fillRect/>
                </a:stretch>
              </p:blipFill>
              <p:spPr>
                <a:xfrm>
                  <a:off x="2277017" y="2836200"/>
                  <a:ext cx="547920" cy="599040"/>
                </a:xfrm>
                <a:prstGeom prst="rect">
                  <a:avLst/>
                </a:prstGeom>
              </p:spPr>
            </p:pic>
          </mc:Fallback>
        </mc:AlternateContent>
      </p:grpSp>
      <p:grpSp>
        <p:nvGrpSpPr>
          <p:cNvPr id="11" name="Group 10">
            <a:extLst>
              <a:ext uri="{FF2B5EF4-FFF2-40B4-BE49-F238E27FC236}">
                <a16:creationId xmlns:a16="http://schemas.microsoft.com/office/drawing/2014/main" id="{4C891DFD-E698-FFCD-7306-4DF807439347}"/>
              </a:ext>
            </a:extLst>
          </p:cNvPr>
          <p:cNvGrpSpPr/>
          <p:nvPr/>
        </p:nvGrpSpPr>
        <p:grpSpPr>
          <a:xfrm>
            <a:off x="1902617" y="1653240"/>
            <a:ext cx="371160" cy="97560"/>
            <a:chOff x="1902617" y="1653240"/>
            <a:chExt cx="371160" cy="975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D572A17-AF86-3EDA-8145-E44D361E32C6}"/>
                    </a:ext>
                  </a:extLst>
                </p14:cNvPr>
                <p14:cNvContentPartPr/>
                <p14:nvPr/>
              </p14:nvContentPartPr>
              <p14:xfrm>
                <a:off x="1902617" y="1744320"/>
                <a:ext cx="356400" cy="6480"/>
              </p14:xfrm>
            </p:contentPart>
          </mc:Choice>
          <mc:Fallback xmlns="">
            <p:pic>
              <p:nvPicPr>
                <p:cNvPr id="9" name="Ink 8">
                  <a:extLst>
                    <a:ext uri="{FF2B5EF4-FFF2-40B4-BE49-F238E27FC236}">
                      <a16:creationId xmlns:a16="http://schemas.microsoft.com/office/drawing/2014/main" id="{9D572A17-AF86-3EDA-8145-E44D361E32C6}"/>
                    </a:ext>
                  </a:extLst>
                </p:cNvPr>
                <p:cNvPicPr/>
                <p:nvPr/>
              </p:nvPicPr>
              <p:blipFill>
                <a:blip r:embed="rId8"/>
                <a:stretch>
                  <a:fillRect/>
                </a:stretch>
              </p:blipFill>
              <p:spPr>
                <a:xfrm>
                  <a:off x="1893617" y="1735320"/>
                  <a:ext cx="374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279FC0A-13D6-1FF7-9E94-926C566EDB70}"/>
                    </a:ext>
                  </a:extLst>
                </p14:cNvPr>
                <p14:cNvContentPartPr/>
                <p14:nvPr/>
              </p14:nvContentPartPr>
              <p14:xfrm>
                <a:off x="1958777" y="1653240"/>
                <a:ext cx="315000" cy="6480"/>
              </p14:xfrm>
            </p:contentPart>
          </mc:Choice>
          <mc:Fallback xmlns="">
            <p:pic>
              <p:nvPicPr>
                <p:cNvPr id="10" name="Ink 9">
                  <a:extLst>
                    <a:ext uri="{FF2B5EF4-FFF2-40B4-BE49-F238E27FC236}">
                      <a16:creationId xmlns:a16="http://schemas.microsoft.com/office/drawing/2014/main" id="{3279FC0A-13D6-1FF7-9E94-926C566EDB70}"/>
                    </a:ext>
                  </a:extLst>
                </p:cNvPr>
                <p:cNvPicPr/>
                <p:nvPr/>
              </p:nvPicPr>
              <p:blipFill>
                <a:blip r:embed="rId10"/>
                <a:stretch>
                  <a:fillRect/>
                </a:stretch>
              </p:blipFill>
              <p:spPr>
                <a:xfrm>
                  <a:off x="1949777" y="1644240"/>
                  <a:ext cx="332640" cy="24120"/>
                </a:xfrm>
                <a:prstGeom prst="rect">
                  <a:avLst/>
                </a:prstGeom>
              </p:spPr>
            </p:pic>
          </mc:Fallback>
        </mc:AlternateContent>
      </p:grpSp>
      <p:grpSp>
        <p:nvGrpSpPr>
          <p:cNvPr id="14" name="Group 13">
            <a:extLst>
              <a:ext uri="{FF2B5EF4-FFF2-40B4-BE49-F238E27FC236}">
                <a16:creationId xmlns:a16="http://schemas.microsoft.com/office/drawing/2014/main" id="{77CE70AD-1F18-D3F1-95FA-99C6B04A9F9B}"/>
              </a:ext>
            </a:extLst>
          </p:cNvPr>
          <p:cNvGrpSpPr/>
          <p:nvPr/>
        </p:nvGrpSpPr>
        <p:grpSpPr>
          <a:xfrm>
            <a:off x="2476457" y="3577080"/>
            <a:ext cx="307440" cy="87840"/>
            <a:chOff x="2476457" y="3577080"/>
            <a:chExt cx="307440" cy="87840"/>
          </a:xfrm>
        </p:grpSpPr>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138322AF-F00B-C00C-E505-B31B40DD531A}"/>
                    </a:ext>
                  </a:extLst>
                </p14:cNvPr>
                <p14:cNvContentPartPr/>
                <p14:nvPr/>
              </p14:nvContentPartPr>
              <p14:xfrm>
                <a:off x="2476457" y="3577080"/>
                <a:ext cx="307440" cy="360"/>
              </p14:xfrm>
            </p:contentPart>
          </mc:Choice>
          <mc:Fallback xmlns="">
            <p:pic>
              <p:nvPicPr>
                <p:cNvPr id="12" name="Ink 11">
                  <a:extLst>
                    <a:ext uri="{FF2B5EF4-FFF2-40B4-BE49-F238E27FC236}">
                      <a16:creationId xmlns:a16="http://schemas.microsoft.com/office/drawing/2014/main" id="{138322AF-F00B-C00C-E505-B31B40DD531A}"/>
                    </a:ext>
                  </a:extLst>
                </p:cNvPr>
                <p:cNvPicPr/>
                <p:nvPr/>
              </p:nvPicPr>
              <p:blipFill>
                <a:blip r:embed="rId12"/>
                <a:stretch>
                  <a:fillRect/>
                </a:stretch>
              </p:blipFill>
              <p:spPr>
                <a:xfrm>
                  <a:off x="2467817" y="3568440"/>
                  <a:ext cx="32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C2143462-A154-FC3D-15A5-3063A8DCC586}"/>
                    </a:ext>
                  </a:extLst>
                </p14:cNvPr>
                <p14:cNvContentPartPr/>
                <p14:nvPr/>
              </p14:nvContentPartPr>
              <p14:xfrm>
                <a:off x="2522537" y="3662040"/>
                <a:ext cx="259200" cy="2880"/>
              </p14:xfrm>
            </p:contentPart>
          </mc:Choice>
          <mc:Fallback xmlns="">
            <p:pic>
              <p:nvPicPr>
                <p:cNvPr id="13" name="Ink 12">
                  <a:extLst>
                    <a:ext uri="{FF2B5EF4-FFF2-40B4-BE49-F238E27FC236}">
                      <a16:creationId xmlns:a16="http://schemas.microsoft.com/office/drawing/2014/main" id="{C2143462-A154-FC3D-15A5-3063A8DCC586}"/>
                    </a:ext>
                  </a:extLst>
                </p:cNvPr>
                <p:cNvPicPr/>
                <p:nvPr/>
              </p:nvPicPr>
              <p:blipFill>
                <a:blip r:embed="rId14"/>
                <a:stretch>
                  <a:fillRect/>
                </a:stretch>
              </p:blipFill>
              <p:spPr>
                <a:xfrm>
                  <a:off x="2513897" y="3653400"/>
                  <a:ext cx="276840" cy="20520"/>
                </a:xfrm>
                <a:prstGeom prst="rect">
                  <a:avLst/>
                </a:prstGeom>
              </p:spPr>
            </p:pic>
          </mc:Fallback>
        </mc:AlternateContent>
      </p:grpSp>
      <p:pic>
        <p:nvPicPr>
          <p:cNvPr id="16" name="Graphic 15" descr="Close with solid fill">
            <a:extLst>
              <a:ext uri="{FF2B5EF4-FFF2-40B4-BE49-F238E27FC236}">
                <a16:creationId xmlns:a16="http://schemas.microsoft.com/office/drawing/2014/main" id="{D842017D-F4BF-F1CB-8716-C01D8B0927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8917" y="1858440"/>
            <a:ext cx="283700" cy="283700"/>
          </a:xfrm>
          <a:prstGeom prst="rect">
            <a:avLst/>
          </a:prstGeom>
        </p:spPr>
      </p:pic>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18441B2-DACD-D16E-A190-4BB7DFE4C18C}"/>
                  </a:ext>
                </a:extLst>
              </p14:cNvPr>
              <p14:cNvContentPartPr/>
              <p14:nvPr/>
            </p14:nvContentPartPr>
            <p14:xfrm>
              <a:off x="-1402886" y="771240"/>
              <a:ext cx="1800" cy="1800"/>
            </p14:xfrm>
          </p:contentPart>
        </mc:Choice>
        <mc:Fallback xmlns="">
          <p:pic>
            <p:nvPicPr>
              <p:cNvPr id="18" name="Ink 17">
                <a:extLst>
                  <a:ext uri="{FF2B5EF4-FFF2-40B4-BE49-F238E27FC236}">
                    <a16:creationId xmlns:a16="http://schemas.microsoft.com/office/drawing/2014/main" id="{C18441B2-DACD-D16E-A190-4BB7DFE4C18C}"/>
                  </a:ext>
                </a:extLst>
              </p:cNvPr>
              <p:cNvPicPr/>
              <p:nvPr/>
            </p:nvPicPr>
            <p:blipFill>
              <a:blip r:embed="rId18"/>
              <a:stretch>
                <a:fillRect/>
              </a:stretch>
            </p:blipFill>
            <p:spPr>
              <a:xfrm>
                <a:off x="-1411886" y="762600"/>
                <a:ext cx="19440" cy="19440"/>
              </a:xfrm>
              <a:prstGeom prst="rect">
                <a:avLst/>
              </a:prstGeom>
            </p:spPr>
          </p:pic>
        </mc:Fallback>
      </mc:AlternateContent>
      <p:sp>
        <p:nvSpPr>
          <p:cNvPr id="19" name="TextBox 18">
            <a:extLst>
              <a:ext uri="{FF2B5EF4-FFF2-40B4-BE49-F238E27FC236}">
                <a16:creationId xmlns:a16="http://schemas.microsoft.com/office/drawing/2014/main" id="{0D81C306-58A7-1BF2-217A-ED92B2B5423E}"/>
              </a:ext>
            </a:extLst>
          </p:cNvPr>
          <p:cNvSpPr txBox="1"/>
          <p:nvPr/>
        </p:nvSpPr>
        <p:spPr>
          <a:xfrm>
            <a:off x="721965" y="4164664"/>
            <a:ext cx="3816424" cy="1200329"/>
          </a:xfrm>
          <a:prstGeom prst="rect">
            <a:avLst/>
          </a:prstGeom>
          <a:noFill/>
        </p:spPr>
        <p:txBody>
          <a:bodyPr wrap="square" rtlCol="0">
            <a:spAutoFit/>
          </a:bodyPr>
          <a:lstStyle/>
          <a:p>
            <a:r>
              <a:rPr lang="en-GB" dirty="0"/>
              <a:t>When I said it is proportional I made a mistake; this is in fact is equal to because the right hand side is p(y, x) and not p(</a:t>
            </a:r>
            <a:r>
              <a:rPr lang="en-GB" dirty="0" err="1"/>
              <a:t>y|x</a:t>
            </a:r>
            <a:r>
              <a:rPr lang="en-GB" dirty="0"/>
              <a:t>). </a:t>
            </a:r>
          </a:p>
        </p:txBody>
      </p:sp>
      <p:pic>
        <p:nvPicPr>
          <p:cNvPr id="20" name="Graphic 19" descr="Close with solid fill">
            <a:extLst>
              <a:ext uri="{FF2B5EF4-FFF2-40B4-BE49-F238E27FC236}">
                <a16:creationId xmlns:a16="http://schemas.microsoft.com/office/drawing/2014/main" id="{F778D79E-A59F-46A6-D5C7-8EE6011AEB3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74427" y="3085024"/>
            <a:ext cx="283700" cy="283700"/>
          </a:xfrm>
          <a:prstGeom prst="rect">
            <a:avLst/>
          </a:prstGeom>
        </p:spPr>
      </p:pic>
      <p:pic>
        <p:nvPicPr>
          <p:cNvPr id="22" name="Graphic 21" descr="Tick with solid fill">
            <a:extLst>
              <a:ext uri="{FF2B5EF4-FFF2-40B4-BE49-F238E27FC236}">
                <a16:creationId xmlns:a16="http://schemas.microsoft.com/office/drawing/2014/main" id="{79B91EEB-47CC-21AB-6041-F5AB9C3B5D1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87572" y="1330064"/>
            <a:ext cx="313424" cy="313424"/>
          </a:xfrm>
          <a:prstGeom prst="rect">
            <a:avLst/>
          </a:prstGeom>
        </p:spPr>
      </p:pic>
      <p:pic>
        <p:nvPicPr>
          <p:cNvPr id="23" name="Graphic 22" descr="Tick with solid fill">
            <a:extLst>
              <a:ext uri="{FF2B5EF4-FFF2-40B4-BE49-F238E27FC236}">
                <a16:creationId xmlns:a16="http://schemas.microsoft.com/office/drawing/2014/main" id="{3A9B342C-FEA5-1231-A335-F64EC2F3EDC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87824" y="3400916"/>
            <a:ext cx="313424" cy="313424"/>
          </a:xfrm>
          <a:prstGeom prst="rect">
            <a:avLst/>
          </a:prstGeom>
        </p:spPr>
      </p:pic>
      <p:pic>
        <p:nvPicPr>
          <p:cNvPr id="25" name="Picture 24" descr="Whiteboard&#10;&#10;Description automatically generated with medium confidence">
            <a:extLst>
              <a:ext uri="{FF2B5EF4-FFF2-40B4-BE49-F238E27FC236}">
                <a16:creationId xmlns:a16="http://schemas.microsoft.com/office/drawing/2014/main" id="{ACB39213-976A-E2E1-C748-B5879196DB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21419" y="1390152"/>
            <a:ext cx="2729565" cy="1220276"/>
          </a:xfrm>
          <a:prstGeom prst="rect">
            <a:avLst/>
          </a:prstGeom>
        </p:spPr>
      </p:pic>
      <mc:AlternateContent xmlns:mc="http://schemas.openxmlformats.org/markup-compatibility/2006">
        <mc:Choice xmlns:p14="http://schemas.microsoft.com/office/powerpoint/2010/main" Requires="p14">
          <p:contentPart p14:bwMode="auto" r:id="rId22">
            <p14:nvContentPartPr>
              <p14:cNvPr id="4" name="Ink 3">
                <a:extLst>
                  <a:ext uri="{FF2B5EF4-FFF2-40B4-BE49-F238E27FC236}">
                    <a16:creationId xmlns:a16="http://schemas.microsoft.com/office/drawing/2014/main" id="{56059B56-B308-16CE-8718-57DD19CC4AF3}"/>
                  </a:ext>
                </a:extLst>
              </p14:cNvPr>
              <p14:cNvContentPartPr/>
              <p14:nvPr/>
            </p14:nvContentPartPr>
            <p14:xfrm>
              <a:off x="1290600" y="1761840"/>
              <a:ext cx="5672880" cy="2498040"/>
            </p14:xfrm>
          </p:contentPart>
        </mc:Choice>
        <mc:Fallback>
          <p:pic>
            <p:nvPicPr>
              <p:cNvPr id="4" name="Ink 3">
                <a:extLst>
                  <a:ext uri="{FF2B5EF4-FFF2-40B4-BE49-F238E27FC236}">
                    <a16:creationId xmlns:a16="http://schemas.microsoft.com/office/drawing/2014/main" id="{56059B56-B308-16CE-8718-57DD19CC4AF3}"/>
                  </a:ext>
                </a:extLst>
              </p:cNvPr>
              <p:cNvPicPr/>
              <p:nvPr/>
            </p:nvPicPr>
            <p:blipFill>
              <a:blip r:embed="rId23"/>
              <a:stretch>
                <a:fillRect/>
              </a:stretch>
            </p:blipFill>
            <p:spPr>
              <a:xfrm>
                <a:off x="1281240" y="1752480"/>
                <a:ext cx="5691600" cy="2516760"/>
              </a:xfrm>
              <a:prstGeom prst="rect">
                <a:avLst/>
              </a:prstGeom>
            </p:spPr>
          </p:pic>
        </mc:Fallback>
      </mc:AlternateContent>
    </p:spTree>
    <p:extLst>
      <p:ext uri="{BB962C8B-B14F-4D97-AF65-F5344CB8AC3E}">
        <p14:creationId xmlns:p14="http://schemas.microsoft.com/office/powerpoint/2010/main" val="3571893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F3F5-A2B0-0E71-3DBC-290C7F18CA01}"/>
              </a:ext>
            </a:extLst>
          </p:cNvPr>
          <p:cNvSpPr>
            <a:spLocks noGrp="1"/>
          </p:cNvSpPr>
          <p:nvPr>
            <p:ph type="title"/>
          </p:nvPr>
        </p:nvSpPr>
        <p:spPr/>
        <p:txBody>
          <a:bodyPr/>
          <a:lstStyle/>
          <a:p>
            <a:r>
              <a:rPr lang="en-GB" dirty="0"/>
              <a:t>Mathematical formulation* </a:t>
            </a:r>
          </a:p>
        </p:txBody>
      </p:sp>
      <p:sp>
        <p:nvSpPr>
          <p:cNvPr id="3" name="Slide Number Placeholder 2">
            <a:extLst>
              <a:ext uri="{FF2B5EF4-FFF2-40B4-BE49-F238E27FC236}">
                <a16:creationId xmlns:a16="http://schemas.microsoft.com/office/drawing/2014/main" id="{50A316FB-B401-8EF0-4985-7A97963FE3F7}"/>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sp>
        <p:nvSpPr>
          <p:cNvPr id="5" name="TextBox 4">
            <a:extLst>
              <a:ext uri="{FF2B5EF4-FFF2-40B4-BE49-F238E27FC236}">
                <a16:creationId xmlns:a16="http://schemas.microsoft.com/office/drawing/2014/main" id="{861E7962-D784-983B-1687-794B053FA2B7}"/>
              </a:ext>
            </a:extLst>
          </p:cNvPr>
          <p:cNvSpPr txBox="1"/>
          <p:nvPr/>
        </p:nvSpPr>
        <p:spPr>
          <a:xfrm>
            <a:off x="459770" y="5179626"/>
            <a:ext cx="6030416" cy="276999"/>
          </a:xfrm>
          <a:prstGeom prst="rect">
            <a:avLst/>
          </a:prstGeom>
          <a:noFill/>
        </p:spPr>
        <p:txBody>
          <a:bodyPr wrap="square">
            <a:spAutoFit/>
          </a:bodyPr>
          <a:lstStyle/>
          <a:p>
            <a:r>
              <a:rPr lang="en-GB" sz="1200" b="1" dirty="0">
                <a:solidFill>
                  <a:srgbClr val="FF0000"/>
                </a:solidFill>
              </a:rPr>
              <a:t>Source</a:t>
            </a:r>
            <a:r>
              <a:rPr lang="en-GB" sz="1200" dirty="0"/>
              <a:t>: https://scikit-</a:t>
            </a:r>
            <a:r>
              <a:rPr lang="en-GB" sz="1200" dirty="0" err="1"/>
              <a:t>learn.org</a:t>
            </a:r>
            <a:r>
              <a:rPr lang="en-GB" sz="1200" dirty="0"/>
              <a:t>/stable/modules/</a:t>
            </a:r>
            <a:r>
              <a:rPr lang="en-GB" sz="1200" dirty="0" err="1"/>
              <a:t>svm.html</a:t>
            </a:r>
            <a:endParaRPr lang="en-GB" sz="1200" dirty="0"/>
          </a:p>
        </p:txBody>
      </p:sp>
      <p:pic>
        <p:nvPicPr>
          <p:cNvPr id="7" name="Picture 6" descr="Chart, scatter chart&#10;&#10;Description automatically generated">
            <a:extLst>
              <a:ext uri="{FF2B5EF4-FFF2-40B4-BE49-F238E27FC236}">
                <a16:creationId xmlns:a16="http://schemas.microsoft.com/office/drawing/2014/main" id="{F8DD320A-DF45-BA5C-15F6-6B3C42F9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768077"/>
            <a:ext cx="4688795" cy="3039988"/>
          </a:xfrm>
          <a:prstGeom prst="rect">
            <a:avLst/>
          </a:prstGeom>
        </p:spPr>
      </p:pic>
      <p:pic>
        <p:nvPicPr>
          <p:cNvPr id="9" name="Picture 8" descr="Logo&#10;&#10;Description automatically generated">
            <a:extLst>
              <a:ext uri="{FF2B5EF4-FFF2-40B4-BE49-F238E27FC236}">
                <a16:creationId xmlns:a16="http://schemas.microsoft.com/office/drawing/2014/main" id="{2CA6C5C9-37A0-E0EE-0B25-7B37390CF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3808065"/>
            <a:ext cx="2788146" cy="106740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0425FA7-0409-4582-EA10-504013176A8D}"/>
                  </a:ext>
                </a:extLst>
              </p14:cNvPr>
              <p14:cNvContentPartPr/>
              <p14:nvPr/>
            </p14:nvContentPartPr>
            <p14:xfrm>
              <a:off x="688680" y="932400"/>
              <a:ext cx="7918920" cy="4729320"/>
            </p14:xfrm>
          </p:contentPart>
        </mc:Choice>
        <mc:Fallback>
          <p:pic>
            <p:nvPicPr>
              <p:cNvPr id="4" name="Ink 3">
                <a:extLst>
                  <a:ext uri="{FF2B5EF4-FFF2-40B4-BE49-F238E27FC236}">
                    <a16:creationId xmlns:a16="http://schemas.microsoft.com/office/drawing/2014/main" id="{40425FA7-0409-4582-EA10-504013176A8D}"/>
                  </a:ext>
                </a:extLst>
              </p:cNvPr>
              <p:cNvPicPr/>
              <p:nvPr/>
            </p:nvPicPr>
            <p:blipFill>
              <a:blip r:embed="rId5"/>
              <a:stretch>
                <a:fillRect/>
              </a:stretch>
            </p:blipFill>
            <p:spPr>
              <a:xfrm>
                <a:off x="679320" y="923040"/>
                <a:ext cx="7937640" cy="4748040"/>
              </a:xfrm>
              <a:prstGeom prst="rect">
                <a:avLst/>
              </a:prstGeom>
            </p:spPr>
          </p:pic>
        </mc:Fallback>
      </mc:AlternateContent>
    </p:spTree>
    <p:extLst>
      <p:ext uri="{BB962C8B-B14F-4D97-AF65-F5344CB8AC3E}">
        <p14:creationId xmlns:p14="http://schemas.microsoft.com/office/powerpoint/2010/main" val="253878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7E28-C5C2-3A5D-BAC4-0FE4D9958720}"/>
              </a:ext>
            </a:extLst>
          </p:cNvPr>
          <p:cNvSpPr>
            <a:spLocks noGrp="1"/>
          </p:cNvSpPr>
          <p:nvPr>
            <p:ph type="title"/>
          </p:nvPr>
        </p:nvSpPr>
        <p:spPr/>
        <p:txBody>
          <a:bodyPr/>
          <a:lstStyle/>
          <a:p>
            <a:r>
              <a:rPr lang="en-GB" dirty="0"/>
              <a:t>SVM with different kernels</a:t>
            </a:r>
          </a:p>
        </p:txBody>
      </p:sp>
      <p:sp>
        <p:nvSpPr>
          <p:cNvPr id="4" name="Slide Number Placeholder 3">
            <a:extLst>
              <a:ext uri="{FF2B5EF4-FFF2-40B4-BE49-F238E27FC236}">
                <a16:creationId xmlns:a16="http://schemas.microsoft.com/office/drawing/2014/main" id="{C4D0F89C-D3A9-4DDC-8C3E-9CDE848309E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pic>
        <p:nvPicPr>
          <p:cNvPr id="5" name="Picture 3" descr="Screen Shot 2017-02-21 at 21.02.25.png">
            <a:extLst>
              <a:ext uri="{FF2B5EF4-FFF2-40B4-BE49-F238E27FC236}">
                <a16:creationId xmlns:a16="http://schemas.microsoft.com/office/drawing/2014/main" id="{0C53E78D-2D63-84FC-8D43-ED6004E02E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262054"/>
            <a:ext cx="5508600" cy="405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935F9DD-E627-F565-AE23-03157F7F89DC}"/>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a:t>
            </a:r>
            <a:r>
              <a:rPr lang="en-GB" sz="900" dirty="0" err="1">
                <a:latin typeface="Gill Sans MT" panose="020B0502020104020203" pitchFamily="34" charset="77"/>
              </a:rPr>
              <a:t>vovkos.github.io</a:t>
            </a:r>
            <a:r>
              <a:rPr lang="en-GB" sz="900" dirty="0">
                <a:latin typeface="Gill Sans MT" panose="020B0502020104020203" pitchFamily="34" charset="77"/>
              </a:rPr>
              <a:t>/</a:t>
            </a:r>
            <a:r>
              <a:rPr lang="en-GB" sz="900" dirty="0" err="1">
                <a:latin typeface="Gill Sans MT" panose="020B0502020104020203" pitchFamily="34" charset="77"/>
              </a:rPr>
              <a:t>doxyrest</a:t>
            </a:r>
            <a:r>
              <a:rPr lang="en-GB" sz="900" dirty="0">
                <a:latin typeface="Gill Sans MT" panose="020B0502020104020203" pitchFamily="34" charset="77"/>
              </a:rPr>
              <a:t>-showcase/</a:t>
            </a:r>
            <a:r>
              <a:rPr lang="en-GB" sz="900" dirty="0" err="1">
                <a:latin typeface="Gill Sans MT" panose="020B0502020104020203" pitchFamily="34" charset="77"/>
              </a:rPr>
              <a:t>opencv</a:t>
            </a:r>
            <a:r>
              <a:rPr lang="en-GB" sz="900" dirty="0">
                <a:latin typeface="Gill Sans MT" panose="020B0502020104020203" pitchFamily="34" charset="77"/>
              </a:rPr>
              <a:t>/</a:t>
            </a:r>
            <a:r>
              <a:rPr lang="en-GB" sz="900" dirty="0" err="1">
                <a:latin typeface="Gill Sans MT" panose="020B0502020104020203" pitchFamily="34" charset="77"/>
              </a:rPr>
              <a:t>sphinx_rtd_theme</a:t>
            </a:r>
            <a:r>
              <a:rPr lang="en-GB" sz="900" dirty="0">
                <a:latin typeface="Gill Sans MT" panose="020B0502020104020203" pitchFamily="34" charset="77"/>
              </a:rPr>
              <a:t>/</a:t>
            </a:r>
            <a:r>
              <a:rPr lang="en-GB" sz="900" dirty="0" err="1">
                <a:latin typeface="Gill Sans MT" panose="020B0502020104020203" pitchFamily="34" charset="77"/>
              </a:rPr>
              <a:t>page_tutorial_introduction_to_svm.html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54467A5-EC88-C9AF-43C1-1E6617F09EA0}"/>
                  </a:ext>
                </a:extLst>
              </p14:cNvPr>
              <p14:cNvContentPartPr/>
              <p14:nvPr/>
            </p14:nvContentPartPr>
            <p14:xfrm>
              <a:off x="2006640" y="1544040"/>
              <a:ext cx="4403880" cy="2110320"/>
            </p14:xfrm>
          </p:contentPart>
        </mc:Choice>
        <mc:Fallback>
          <p:pic>
            <p:nvPicPr>
              <p:cNvPr id="3" name="Ink 2">
                <a:extLst>
                  <a:ext uri="{FF2B5EF4-FFF2-40B4-BE49-F238E27FC236}">
                    <a16:creationId xmlns:a16="http://schemas.microsoft.com/office/drawing/2014/main" id="{154467A5-EC88-C9AF-43C1-1E6617F09EA0}"/>
                  </a:ext>
                </a:extLst>
              </p:cNvPr>
              <p:cNvPicPr/>
              <p:nvPr/>
            </p:nvPicPr>
            <p:blipFill>
              <a:blip r:embed="rId4"/>
              <a:stretch>
                <a:fillRect/>
              </a:stretch>
            </p:blipFill>
            <p:spPr>
              <a:xfrm>
                <a:off x="1997280" y="1534680"/>
                <a:ext cx="4422600" cy="2129040"/>
              </a:xfrm>
              <a:prstGeom prst="rect">
                <a:avLst/>
              </a:prstGeom>
            </p:spPr>
          </p:pic>
        </mc:Fallback>
      </mc:AlternateContent>
    </p:spTree>
    <p:extLst>
      <p:ext uri="{BB962C8B-B14F-4D97-AF65-F5344CB8AC3E}">
        <p14:creationId xmlns:p14="http://schemas.microsoft.com/office/powerpoint/2010/main" val="4111933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FE-1B44-72D1-0A06-2B93A63242A1}"/>
              </a:ext>
            </a:extLst>
          </p:cNvPr>
          <p:cNvSpPr>
            <a:spLocks noGrp="1"/>
          </p:cNvSpPr>
          <p:nvPr>
            <p:ph type="title"/>
          </p:nvPr>
        </p:nvSpPr>
        <p:spPr/>
        <p:txBody>
          <a:bodyPr/>
          <a:lstStyle/>
          <a:p>
            <a:r>
              <a:rPr lang="en-GB" dirty="0"/>
              <a:t>Decision Trees</a:t>
            </a:r>
          </a:p>
        </p:txBody>
      </p:sp>
      <p:sp>
        <p:nvSpPr>
          <p:cNvPr id="3" name="Content Placeholder 2">
            <a:extLst>
              <a:ext uri="{FF2B5EF4-FFF2-40B4-BE49-F238E27FC236}">
                <a16:creationId xmlns:a16="http://schemas.microsoft.com/office/drawing/2014/main" id="{A91C0F59-7092-9C07-472D-15A8D002F241}"/>
              </a:ext>
            </a:extLst>
          </p:cNvPr>
          <p:cNvSpPr>
            <a:spLocks noGrp="1"/>
          </p:cNvSpPr>
          <p:nvPr>
            <p:ph idx="1"/>
          </p:nvPr>
        </p:nvSpPr>
        <p:spPr/>
        <p:txBody>
          <a:bodyPr/>
          <a:lstStyle/>
          <a:p>
            <a:r>
              <a:rPr lang="en-US" dirty="0"/>
              <a:t>A decision tree model is an interpretable model in which the final output is based on a series of comparisons of the values of predictors against threshold values. </a:t>
            </a:r>
          </a:p>
          <a:p>
            <a:r>
              <a:rPr lang="en-US" dirty="0"/>
              <a:t>DTs are made up of nodes, branches, and leaves.</a:t>
            </a:r>
          </a:p>
          <a:p>
            <a:r>
              <a:rPr lang="en-US" dirty="0"/>
              <a:t>Each node represents a feature, each branch a choice, and each leaf an outcome. </a:t>
            </a:r>
          </a:p>
          <a:p>
            <a:r>
              <a:rPr lang="en-US" dirty="0"/>
              <a:t>DTs take a top-down approach to data, attempting to group and classify observations that are similar amongst them and searching for the optimal criteria to partition the observations that are dissimilar until they reach a particular level of similarity.</a:t>
            </a:r>
            <a:endParaRPr lang="en-GB" dirty="0"/>
          </a:p>
        </p:txBody>
      </p:sp>
      <p:sp>
        <p:nvSpPr>
          <p:cNvPr id="4" name="Slide Number Placeholder 3">
            <a:extLst>
              <a:ext uri="{FF2B5EF4-FFF2-40B4-BE49-F238E27FC236}">
                <a16:creationId xmlns:a16="http://schemas.microsoft.com/office/drawing/2014/main" id="{4F953275-6596-419B-25C7-5C0D3A118C53}"/>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B208842-9406-EE9E-3AB3-C23318307A32}"/>
                  </a:ext>
                </a:extLst>
              </p14:cNvPr>
              <p14:cNvContentPartPr/>
              <p14:nvPr/>
            </p14:nvContentPartPr>
            <p14:xfrm>
              <a:off x="4330800" y="1321560"/>
              <a:ext cx="2217240" cy="4022280"/>
            </p14:xfrm>
          </p:contentPart>
        </mc:Choice>
        <mc:Fallback>
          <p:pic>
            <p:nvPicPr>
              <p:cNvPr id="5" name="Ink 4">
                <a:extLst>
                  <a:ext uri="{FF2B5EF4-FFF2-40B4-BE49-F238E27FC236}">
                    <a16:creationId xmlns:a16="http://schemas.microsoft.com/office/drawing/2014/main" id="{DB208842-9406-EE9E-3AB3-C23318307A32}"/>
                  </a:ext>
                </a:extLst>
              </p:cNvPr>
              <p:cNvPicPr/>
              <p:nvPr/>
            </p:nvPicPr>
            <p:blipFill>
              <a:blip r:embed="rId3"/>
              <a:stretch>
                <a:fillRect/>
              </a:stretch>
            </p:blipFill>
            <p:spPr>
              <a:xfrm>
                <a:off x="4321440" y="1312200"/>
                <a:ext cx="2235960" cy="4041000"/>
              </a:xfrm>
              <a:prstGeom prst="rect">
                <a:avLst/>
              </a:prstGeom>
            </p:spPr>
          </p:pic>
        </mc:Fallback>
      </mc:AlternateContent>
    </p:spTree>
    <p:extLst>
      <p:ext uri="{BB962C8B-B14F-4D97-AF65-F5344CB8AC3E}">
        <p14:creationId xmlns:p14="http://schemas.microsoft.com/office/powerpoint/2010/main" val="335019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FE-1B44-72D1-0A06-2B93A63242A1}"/>
              </a:ext>
            </a:extLst>
          </p:cNvPr>
          <p:cNvSpPr>
            <a:spLocks noGrp="1"/>
          </p:cNvSpPr>
          <p:nvPr>
            <p:ph type="title"/>
          </p:nvPr>
        </p:nvSpPr>
        <p:spPr/>
        <p:txBody>
          <a:bodyPr/>
          <a:lstStyle/>
          <a:p>
            <a:r>
              <a:rPr lang="en-GB" dirty="0"/>
              <a:t>Decision Trees - Example</a:t>
            </a:r>
          </a:p>
        </p:txBody>
      </p:sp>
      <p:sp>
        <p:nvSpPr>
          <p:cNvPr id="4" name="Slide Number Placeholder 3">
            <a:extLst>
              <a:ext uri="{FF2B5EF4-FFF2-40B4-BE49-F238E27FC236}">
                <a16:creationId xmlns:a16="http://schemas.microsoft.com/office/drawing/2014/main" id="{4F953275-6596-419B-25C7-5C0D3A118C53}"/>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pic>
        <p:nvPicPr>
          <p:cNvPr id="1026" name="Picture 2" descr="Simple Explanation on How Decision Tree Algorithm Makes Decisions –  Regenerative">
            <a:extLst>
              <a:ext uri="{FF2B5EF4-FFF2-40B4-BE49-F238E27FC236}">
                <a16:creationId xmlns:a16="http://schemas.microsoft.com/office/drawing/2014/main" id="{41EFA233-A8B8-35FE-4470-BADF5C0FF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07882"/>
            <a:ext cx="7200800" cy="39729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F7B102-9A6D-1666-ADD4-231F6BA6B50C}"/>
              </a:ext>
            </a:extLst>
          </p:cNvPr>
          <p:cNvSpPr txBox="1"/>
          <p:nvPr/>
        </p:nvSpPr>
        <p:spPr>
          <a:xfrm>
            <a:off x="450776" y="5324740"/>
            <a:ext cx="6102424" cy="230832"/>
          </a:xfrm>
          <a:prstGeom prst="rect">
            <a:avLst/>
          </a:prstGeom>
          <a:noFill/>
        </p:spPr>
        <p:txBody>
          <a:bodyPr wrap="square">
            <a:spAutoFit/>
          </a:bodyPr>
          <a:lstStyle/>
          <a:p>
            <a:r>
              <a:rPr lang="en-GB" sz="900" dirty="0">
                <a:latin typeface="Gill Sans MT" panose="020B0502020104020203" pitchFamily="34" charset="77"/>
              </a:rPr>
              <a:t>Source: https://regenerativetoday.com/simple-explanation-on-how-decision-tree-algorithm-makes-decisions/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22C1ECD-BD5A-F1E2-9F65-92674801B74E}"/>
                  </a:ext>
                </a:extLst>
              </p14:cNvPr>
              <p14:cNvContentPartPr/>
              <p14:nvPr/>
            </p14:nvContentPartPr>
            <p14:xfrm>
              <a:off x="3650040" y="2041920"/>
              <a:ext cx="3863160" cy="1689120"/>
            </p14:xfrm>
          </p:contentPart>
        </mc:Choice>
        <mc:Fallback>
          <p:pic>
            <p:nvPicPr>
              <p:cNvPr id="3" name="Ink 2">
                <a:extLst>
                  <a:ext uri="{FF2B5EF4-FFF2-40B4-BE49-F238E27FC236}">
                    <a16:creationId xmlns:a16="http://schemas.microsoft.com/office/drawing/2014/main" id="{022C1ECD-BD5A-F1E2-9F65-92674801B74E}"/>
                  </a:ext>
                </a:extLst>
              </p:cNvPr>
              <p:cNvPicPr/>
              <p:nvPr/>
            </p:nvPicPr>
            <p:blipFill>
              <a:blip r:embed="rId4"/>
              <a:stretch>
                <a:fillRect/>
              </a:stretch>
            </p:blipFill>
            <p:spPr>
              <a:xfrm>
                <a:off x="3640680" y="2032560"/>
                <a:ext cx="3881880" cy="1707840"/>
              </a:xfrm>
              <a:prstGeom prst="rect">
                <a:avLst/>
              </a:prstGeom>
            </p:spPr>
          </p:pic>
        </mc:Fallback>
      </mc:AlternateContent>
    </p:spTree>
    <p:extLst>
      <p:ext uri="{BB962C8B-B14F-4D97-AF65-F5344CB8AC3E}">
        <p14:creationId xmlns:p14="http://schemas.microsoft.com/office/powerpoint/2010/main" val="238091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58DF-ED5B-F52A-4D9E-A8AD54EBD659}"/>
              </a:ext>
            </a:extLst>
          </p:cNvPr>
          <p:cNvSpPr>
            <a:spLocks noGrp="1"/>
          </p:cNvSpPr>
          <p:nvPr>
            <p:ph type="title"/>
          </p:nvPr>
        </p:nvSpPr>
        <p:spPr/>
        <p:txBody>
          <a:bodyPr/>
          <a:lstStyle/>
          <a:p>
            <a:r>
              <a:rPr lang="en-GB" dirty="0"/>
              <a:t>Decision Making Using DTs </a:t>
            </a:r>
          </a:p>
        </p:txBody>
      </p:sp>
      <p:sp>
        <p:nvSpPr>
          <p:cNvPr id="3" name="Slide Number Placeholder 2">
            <a:extLst>
              <a:ext uri="{FF2B5EF4-FFF2-40B4-BE49-F238E27FC236}">
                <a16:creationId xmlns:a16="http://schemas.microsoft.com/office/drawing/2014/main" id="{88F24773-C2BE-F2CF-4BB3-7994697BE3B7}"/>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1026" name="Picture 2" descr="figure 1">
            <a:extLst>
              <a:ext uri="{FF2B5EF4-FFF2-40B4-BE49-F238E27FC236}">
                <a16:creationId xmlns:a16="http://schemas.microsoft.com/office/drawing/2014/main" id="{BBE566FA-3F32-8D42-5FB3-94E4596937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82" b="52121"/>
          <a:stretch/>
        </p:blipFill>
        <p:spPr bwMode="auto">
          <a:xfrm>
            <a:off x="0" y="2065412"/>
            <a:ext cx="4397895" cy="27363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ure 1">
            <a:extLst>
              <a:ext uri="{FF2B5EF4-FFF2-40B4-BE49-F238E27FC236}">
                <a16:creationId xmlns:a16="http://schemas.microsoft.com/office/drawing/2014/main" id="{60546C0F-7B9B-7B96-4114-BE63E8E27F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67" t="50232"/>
          <a:stretch/>
        </p:blipFill>
        <p:spPr bwMode="auto">
          <a:xfrm>
            <a:off x="4194935" y="1701953"/>
            <a:ext cx="4716530" cy="2844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F27C18-BD8E-D2A3-9F49-831BB46DC0A7}"/>
              </a:ext>
            </a:extLst>
          </p:cNvPr>
          <p:cNvSpPr txBox="1"/>
          <p:nvPr/>
        </p:nvSpPr>
        <p:spPr>
          <a:xfrm>
            <a:off x="329443" y="5204327"/>
            <a:ext cx="8136904" cy="369332"/>
          </a:xfrm>
          <a:prstGeom prst="rect">
            <a:avLst/>
          </a:prstGeom>
          <a:noFill/>
        </p:spPr>
        <p:txBody>
          <a:bodyPr wrap="square">
            <a:spAutoFit/>
          </a:bodyPr>
          <a:lstStyle/>
          <a:p>
            <a:r>
              <a:rPr lang="en-GB" sz="900" b="0" i="0" u="none" strike="noStrike" dirty="0">
                <a:solidFill>
                  <a:srgbClr val="222222"/>
                </a:solidFill>
                <a:effectLst/>
                <a:latin typeface="Gill Sans MT" panose="020B0502020104020203" pitchFamily="34" charset="77"/>
              </a:rPr>
              <a:t>Source: Valdes, G., Luna, J., Eaton, E. </a:t>
            </a:r>
            <a:r>
              <a:rPr lang="en-GB" sz="900" b="0" i="1" u="none" strike="noStrike" dirty="0">
                <a:solidFill>
                  <a:srgbClr val="222222"/>
                </a:solidFill>
                <a:effectLst/>
                <a:latin typeface="Gill Sans MT" panose="020B0502020104020203" pitchFamily="34" charset="77"/>
              </a:rPr>
              <a:t>et al.</a:t>
            </a:r>
            <a:r>
              <a:rPr lang="en-GB" sz="900" b="0" i="0" u="none" strike="noStrike" dirty="0">
                <a:solidFill>
                  <a:srgbClr val="222222"/>
                </a:solidFill>
                <a:effectLst/>
                <a:latin typeface="Gill Sans MT" panose="020B0502020104020203" pitchFamily="34" charset="77"/>
              </a:rPr>
              <a:t> </a:t>
            </a:r>
            <a:r>
              <a:rPr lang="en-GB" sz="900" b="0" i="0" u="none" strike="noStrike" dirty="0" err="1">
                <a:solidFill>
                  <a:srgbClr val="222222"/>
                </a:solidFill>
                <a:effectLst/>
                <a:latin typeface="Gill Sans MT" panose="020B0502020104020203" pitchFamily="34" charset="77"/>
              </a:rPr>
              <a:t>MediBoost</a:t>
            </a:r>
            <a:r>
              <a:rPr lang="en-GB" sz="900" b="0" i="0" u="none" strike="noStrike" dirty="0">
                <a:solidFill>
                  <a:srgbClr val="222222"/>
                </a:solidFill>
                <a:effectLst/>
                <a:latin typeface="Gill Sans MT" panose="020B0502020104020203" pitchFamily="34" charset="77"/>
              </a:rPr>
              <a:t>: a Patient Stratification Tool for Interpretable Decision Making in the Era of Precision Medicine. </a:t>
            </a:r>
            <a:r>
              <a:rPr lang="en-GB" sz="900" b="0" i="1" u="none" strike="noStrike" dirty="0">
                <a:solidFill>
                  <a:srgbClr val="222222"/>
                </a:solidFill>
                <a:effectLst/>
                <a:latin typeface="Gill Sans MT" panose="020B0502020104020203" pitchFamily="34" charset="77"/>
              </a:rPr>
              <a:t>Sci Rep</a:t>
            </a:r>
            <a:r>
              <a:rPr lang="en-GB" sz="900" b="0" i="0" u="none" strike="noStrike" dirty="0">
                <a:solidFill>
                  <a:srgbClr val="222222"/>
                </a:solidFill>
                <a:effectLst/>
                <a:latin typeface="Gill Sans MT" panose="020B0502020104020203" pitchFamily="34" charset="77"/>
              </a:rPr>
              <a:t> </a:t>
            </a:r>
            <a:r>
              <a:rPr lang="en-GB" sz="900" i="0" u="none" strike="noStrike" dirty="0">
                <a:solidFill>
                  <a:srgbClr val="222222"/>
                </a:solidFill>
                <a:effectLst/>
                <a:latin typeface="Gill Sans MT" panose="020B0502020104020203" pitchFamily="34" charset="77"/>
              </a:rPr>
              <a:t>6,</a:t>
            </a:r>
            <a:r>
              <a:rPr lang="en-GB" sz="900" b="0" i="0" u="none" strike="noStrike" dirty="0">
                <a:solidFill>
                  <a:srgbClr val="222222"/>
                </a:solidFill>
                <a:effectLst/>
                <a:latin typeface="Gill Sans MT" panose="020B0502020104020203" pitchFamily="34" charset="77"/>
              </a:rPr>
              <a:t> 37854 (2016). https://</a:t>
            </a:r>
            <a:r>
              <a:rPr lang="en-GB" sz="900" b="0" i="0" u="none" strike="noStrike" dirty="0" err="1">
                <a:solidFill>
                  <a:srgbClr val="222222"/>
                </a:solidFill>
                <a:effectLst/>
                <a:latin typeface="Gill Sans MT" panose="020B0502020104020203" pitchFamily="34" charset="77"/>
              </a:rPr>
              <a:t>doi.org</a:t>
            </a:r>
            <a:r>
              <a:rPr lang="en-GB" sz="900" b="0" i="0" u="none" strike="noStrike" dirty="0">
                <a:solidFill>
                  <a:srgbClr val="222222"/>
                </a:solidFill>
                <a:effectLst/>
                <a:latin typeface="Gill Sans MT" panose="020B0502020104020203" pitchFamily="34" charset="77"/>
              </a:rPr>
              <a:t>/10.1038/srep37854</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F928B54-3324-1665-F544-C84D30648759}"/>
                  </a:ext>
                </a:extLst>
              </p14:cNvPr>
              <p14:cNvContentPartPr/>
              <p14:nvPr/>
            </p14:nvContentPartPr>
            <p14:xfrm>
              <a:off x="92880" y="2057760"/>
              <a:ext cx="6562080" cy="2504520"/>
            </p14:xfrm>
          </p:contentPart>
        </mc:Choice>
        <mc:Fallback>
          <p:pic>
            <p:nvPicPr>
              <p:cNvPr id="5" name="Ink 4">
                <a:extLst>
                  <a:ext uri="{FF2B5EF4-FFF2-40B4-BE49-F238E27FC236}">
                    <a16:creationId xmlns:a16="http://schemas.microsoft.com/office/drawing/2014/main" id="{8F928B54-3324-1665-F544-C84D30648759}"/>
                  </a:ext>
                </a:extLst>
              </p:cNvPr>
              <p:cNvPicPr/>
              <p:nvPr/>
            </p:nvPicPr>
            <p:blipFill>
              <a:blip r:embed="rId4"/>
              <a:stretch>
                <a:fillRect/>
              </a:stretch>
            </p:blipFill>
            <p:spPr>
              <a:xfrm>
                <a:off x="83520" y="2048400"/>
                <a:ext cx="6580800" cy="2523240"/>
              </a:xfrm>
              <a:prstGeom prst="rect">
                <a:avLst/>
              </a:prstGeom>
            </p:spPr>
          </p:pic>
        </mc:Fallback>
      </mc:AlternateContent>
    </p:spTree>
    <p:extLst>
      <p:ext uri="{BB962C8B-B14F-4D97-AF65-F5344CB8AC3E}">
        <p14:creationId xmlns:p14="http://schemas.microsoft.com/office/powerpoint/2010/main" val="93101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25BE-F22B-7FCE-CC18-BC0A2EC69119}"/>
              </a:ext>
            </a:extLst>
          </p:cNvPr>
          <p:cNvSpPr>
            <a:spLocks noGrp="1"/>
          </p:cNvSpPr>
          <p:nvPr>
            <p:ph type="title"/>
          </p:nvPr>
        </p:nvSpPr>
        <p:spPr/>
        <p:txBody>
          <a:bodyPr/>
          <a:lstStyle/>
          <a:p>
            <a:r>
              <a:rPr lang="en-GB" dirty="0"/>
              <a:t>DTs in Clinical Applications </a:t>
            </a:r>
          </a:p>
        </p:txBody>
      </p:sp>
      <p:sp>
        <p:nvSpPr>
          <p:cNvPr id="3" name="Slide Number Placeholder 2">
            <a:extLst>
              <a:ext uri="{FF2B5EF4-FFF2-40B4-BE49-F238E27FC236}">
                <a16:creationId xmlns:a16="http://schemas.microsoft.com/office/drawing/2014/main" id="{7BFAAD43-80A5-78D9-B883-A37220EAD54C}"/>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2050" name="Picture 2" descr="figure 4">
            <a:extLst>
              <a:ext uri="{FF2B5EF4-FFF2-40B4-BE49-F238E27FC236}">
                <a16:creationId xmlns:a16="http://schemas.microsoft.com/office/drawing/2014/main" id="{2F91C07D-CEA4-5770-6CE2-E03ABC257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726315"/>
            <a:ext cx="5024859" cy="4262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2E252-1F68-6615-85A2-1625DD9C43FB}"/>
              </a:ext>
            </a:extLst>
          </p:cNvPr>
          <p:cNvSpPr txBox="1"/>
          <p:nvPr/>
        </p:nvSpPr>
        <p:spPr>
          <a:xfrm>
            <a:off x="329443" y="5204327"/>
            <a:ext cx="8136904" cy="369332"/>
          </a:xfrm>
          <a:prstGeom prst="rect">
            <a:avLst/>
          </a:prstGeom>
          <a:noFill/>
        </p:spPr>
        <p:txBody>
          <a:bodyPr wrap="square">
            <a:spAutoFit/>
          </a:bodyPr>
          <a:lstStyle/>
          <a:p>
            <a:r>
              <a:rPr lang="en-GB" sz="900" b="0" i="0" u="none" strike="noStrike" dirty="0">
                <a:solidFill>
                  <a:srgbClr val="222222"/>
                </a:solidFill>
                <a:effectLst/>
                <a:latin typeface="Gill Sans MT" panose="020B0502020104020203" pitchFamily="34" charset="77"/>
              </a:rPr>
              <a:t>Source: Valdes, G., Luna, J., Eaton, E. </a:t>
            </a:r>
            <a:r>
              <a:rPr lang="en-GB" sz="900" b="0" i="1" u="none" strike="noStrike" dirty="0">
                <a:solidFill>
                  <a:srgbClr val="222222"/>
                </a:solidFill>
                <a:effectLst/>
                <a:latin typeface="Gill Sans MT" panose="020B0502020104020203" pitchFamily="34" charset="77"/>
              </a:rPr>
              <a:t>et al.</a:t>
            </a:r>
            <a:r>
              <a:rPr lang="en-GB" sz="900" b="0" i="0" u="none" strike="noStrike" dirty="0">
                <a:solidFill>
                  <a:srgbClr val="222222"/>
                </a:solidFill>
                <a:effectLst/>
                <a:latin typeface="Gill Sans MT" panose="020B0502020104020203" pitchFamily="34" charset="77"/>
              </a:rPr>
              <a:t> </a:t>
            </a:r>
            <a:r>
              <a:rPr lang="en-GB" sz="900" b="0" i="0" u="none" strike="noStrike" dirty="0" err="1">
                <a:solidFill>
                  <a:srgbClr val="222222"/>
                </a:solidFill>
                <a:effectLst/>
                <a:latin typeface="Gill Sans MT" panose="020B0502020104020203" pitchFamily="34" charset="77"/>
              </a:rPr>
              <a:t>MediBoost</a:t>
            </a:r>
            <a:r>
              <a:rPr lang="en-GB" sz="900" b="0" i="0" u="none" strike="noStrike" dirty="0">
                <a:solidFill>
                  <a:srgbClr val="222222"/>
                </a:solidFill>
                <a:effectLst/>
                <a:latin typeface="Gill Sans MT" panose="020B0502020104020203" pitchFamily="34" charset="77"/>
              </a:rPr>
              <a:t>: a Patient Stratification Tool for Interpretable Decision Making in the Era of Precision Medicine. </a:t>
            </a:r>
            <a:r>
              <a:rPr lang="en-GB" sz="900" b="0" i="1" u="none" strike="noStrike" dirty="0">
                <a:solidFill>
                  <a:srgbClr val="222222"/>
                </a:solidFill>
                <a:effectLst/>
                <a:latin typeface="Gill Sans MT" panose="020B0502020104020203" pitchFamily="34" charset="77"/>
              </a:rPr>
              <a:t>Sci Rep</a:t>
            </a:r>
            <a:r>
              <a:rPr lang="en-GB" sz="900" b="0" i="0" u="none" strike="noStrike" dirty="0">
                <a:solidFill>
                  <a:srgbClr val="222222"/>
                </a:solidFill>
                <a:effectLst/>
                <a:latin typeface="Gill Sans MT" panose="020B0502020104020203" pitchFamily="34" charset="77"/>
              </a:rPr>
              <a:t> </a:t>
            </a:r>
            <a:r>
              <a:rPr lang="en-GB" sz="900" i="0" u="none" strike="noStrike" dirty="0">
                <a:solidFill>
                  <a:srgbClr val="222222"/>
                </a:solidFill>
                <a:effectLst/>
                <a:latin typeface="Gill Sans MT" panose="020B0502020104020203" pitchFamily="34" charset="77"/>
              </a:rPr>
              <a:t>6,</a:t>
            </a:r>
            <a:r>
              <a:rPr lang="en-GB" sz="900" b="0" i="0" u="none" strike="noStrike" dirty="0">
                <a:solidFill>
                  <a:srgbClr val="222222"/>
                </a:solidFill>
                <a:effectLst/>
                <a:latin typeface="Gill Sans MT" panose="020B0502020104020203" pitchFamily="34" charset="77"/>
              </a:rPr>
              <a:t> 37854 (2016). https://</a:t>
            </a:r>
            <a:r>
              <a:rPr lang="en-GB" sz="900" b="0" i="0" u="none" strike="noStrike" dirty="0" err="1">
                <a:solidFill>
                  <a:srgbClr val="222222"/>
                </a:solidFill>
                <a:effectLst/>
                <a:latin typeface="Gill Sans MT" panose="020B0502020104020203" pitchFamily="34" charset="77"/>
              </a:rPr>
              <a:t>doi.org</a:t>
            </a:r>
            <a:r>
              <a:rPr lang="en-GB" sz="900" b="0" i="0" u="none" strike="noStrike" dirty="0">
                <a:solidFill>
                  <a:srgbClr val="222222"/>
                </a:solidFill>
                <a:effectLst/>
                <a:latin typeface="Gill Sans MT" panose="020B0502020104020203" pitchFamily="34" charset="77"/>
              </a:rPr>
              <a:t>/10.1038/srep37854</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789790F-65A1-F6B0-88A2-66D3A89D35A1}"/>
                  </a:ext>
                </a:extLst>
              </p14:cNvPr>
              <p14:cNvContentPartPr/>
              <p14:nvPr/>
            </p14:nvContentPartPr>
            <p14:xfrm>
              <a:off x="5724720" y="942840"/>
              <a:ext cx="1001880" cy="2516400"/>
            </p14:xfrm>
          </p:contentPart>
        </mc:Choice>
        <mc:Fallback>
          <p:pic>
            <p:nvPicPr>
              <p:cNvPr id="5" name="Ink 4">
                <a:extLst>
                  <a:ext uri="{FF2B5EF4-FFF2-40B4-BE49-F238E27FC236}">
                    <a16:creationId xmlns:a16="http://schemas.microsoft.com/office/drawing/2014/main" id="{2789790F-65A1-F6B0-88A2-66D3A89D35A1}"/>
                  </a:ext>
                </a:extLst>
              </p:cNvPr>
              <p:cNvPicPr/>
              <p:nvPr/>
            </p:nvPicPr>
            <p:blipFill>
              <a:blip r:embed="rId4"/>
              <a:stretch>
                <a:fillRect/>
              </a:stretch>
            </p:blipFill>
            <p:spPr>
              <a:xfrm>
                <a:off x="5715360" y="933480"/>
                <a:ext cx="1020600" cy="2535120"/>
              </a:xfrm>
              <a:prstGeom prst="rect">
                <a:avLst/>
              </a:prstGeom>
            </p:spPr>
          </p:pic>
        </mc:Fallback>
      </mc:AlternateContent>
    </p:spTree>
    <p:extLst>
      <p:ext uri="{BB962C8B-B14F-4D97-AF65-F5344CB8AC3E}">
        <p14:creationId xmlns:p14="http://schemas.microsoft.com/office/powerpoint/2010/main" val="123792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002C-DFB4-165A-DCD3-64F9F193DD11}"/>
              </a:ext>
            </a:extLst>
          </p:cNvPr>
          <p:cNvSpPr>
            <a:spLocks noGrp="1"/>
          </p:cNvSpPr>
          <p:nvPr>
            <p:ph type="title"/>
          </p:nvPr>
        </p:nvSpPr>
        <p:spPr/>
        <p:txBody>
          <a:bodyPr/>
          <a:lstStyle/>
          <a:p>
            <a:r>
              <a:rPr lang="en-GB" dirty="0"/>
              <a:t>A decision tree model in TBI</a:t>
            </a:r>
          </a:p>
        </p:txBody>
      </p:sp>
      <p:sp>
        <p:nvSpPr>
          <p:cNvPr id="3" name="Slide Number Placeholder 2">
            <a:extLst>
              <a:ext uri="{FF2B5EF4-FFF2-40B4-BE49-F238E27FC236}">
                <a16:creationId xmlns:a16="http://schemas.microsoft.com/office/drawing/2014/main" id="{FF392E89-71FC-00E3-00FB-CE64C7232D25}"/>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dirty="0"/>
          </a:p>
        </p:txBody>
      </p:sp>
      <p:pic>
        <p:nvPicPr>
          <p:cNvPr id="3074" name="Picture 2">
            <a:extLst>
              <a:ext uri="{FF2B5EF4-FFF2-40B4-BE49-F238E27FC236}">
                <a16:creationId xmlns:a16="http://schemas.microsoft.com/office/drawing/2014/main" id="{860CDDA8-CBF7-55DB-56DD-CEEF7D89E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30011"/>
            <a:ext cx="5868392" cy="40510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8C8A32-6F9C-0DF5-6F26-CA83FA2DE0F5}"/>
              </a:ext>
            </a:extLst>
          </p:cNvPr>
          <p:cNvSpPr txBox="1"/>
          <p:nvPr/>
        </p:nvSpPr>
        <p:spPr>
          <a:xfrm>
            <a:off x="251520" y="5318126"/>
            <a:ext cx="6462464" cy="369332"/>
          </a:xfrm>
          <a:prstGeom prst="rect">
            <a:avLst/>
          </a:prstGeom>
          <a:noFill/>
        </p:spPr>
        <p:txBody>
          <a:bodyPr wrap="square">
            <a:spAutoFit/>
          </a:bodyPr>
          <a:lstStyle/>
          <a:p>
            <a:r>
              <a:rPr lang="en-GB" sz="900" b="0" i="0" u="none" strike="noStrike" dirty="0">
                <a:solidFill>
                  <a:srgbClr val="000000"/>
                </a:solidFill>
                <a:effectLst/>
                <a:latin typeface="Gill Sans MT" panose="020B0502020104020203" pitchFamily="34" charset="77"/>
              </a:rPr>
              <a:t>Source: Phan, T. G., Chen, J., Singhal, S., Ma, H., Clissold, B. B., Ly, J., &amp; </a:t>
            </a:r>
            <a:r>
              <a:rPr lang="en-GB" sz="900" b="0" i="0" u="none" strike="noStrike" dirty="0" err="1">
                <a:solidFill>
                  <a:srgbClr val="000000"/>
                </a:solidFill>
                <a:effectLst/>
                <a:latin typeface="Gill Sans MT" panose="020B0502020104020203" pitchFamily="34" charset="77"/>
              </a:rPr>
              <a:t>Beare</a:t>
            </a:r>
            <a:r>
              <a:rPr lang="en-GB" sz="900" b="0" i="0" u="none" strike="noStrike" dirty="0">
                <a:solidFill>
                  <a:srgbClr val="000000"/>
                </a:solidFill>
                <a:effectLst/>
                <a:latin typeface="Gill Sans MT" panose="020B0502020104020203" pitchFamily="34" charset="77"/>
              </a:rPr>
              <a:t>, R. (2018). Exploratory Use of Decision Tree Analysis in Classification of Outcome in Hypoxic–Ischemic Brain Injury. </a:t>
            </a:r>
            <a:r>
              <a:rPr lang="en-GB" sz="900" b="0" i="1" u="none" strike="noStrike" dirty="0">
                <a:solidFill>
                  <a:srgbClr val="000000"/>
                </a:solidFill>
                <a:effectLst/>
                <a:latin typeface="Gill Sans MT" panose="020B0502020104020203" pitchFamily="34" charset="77"/>
              </a:rPr>
              <a:t>Frontiers in Neurology</a:t>
            </a:r>
            <a:r>
              <a:rPr lang="en-GB" sz="900" b="0" i="0" u="none" strike="noStrike" dirty="0">
                <a:solidFill>
                  <a:srgbClr val="000000"/>
                </a:solidFill>
                <a:effectLst/>
                <a:latin typeface="Gill Sans MT" panose="020B0502020104020203" pitchFamily="34" charset="77"/>
              </a:rPr>
              <a:t>, </a:t>
            </a:r>
            <a:r>
              <a:rPr lang="en-GB" sz="900" b="0" i="1" u="none" strike="noStrike" dirty="0">
                <a:solidFill>
                  <a:srgbClr val="000000"/>
                </a:solidFill>
                <a:effectLst/>
                <a:latin typeface="Gill Sans MT" panose="020B0502020104020203" pitchFamily="34" charset="77"/>
              </a:rPr>
              <a:t>9</a:t>
            </a:r>
            <a:r>
              <a:rPr lang="en-GB" sz="900" b="0" i="0" u="none" strike="noStrike" dirty="0">
                <a:solidFill>
                  <a:srgbClr val="000000"/>
                </a:solidFill>
                <a:effectLst/>
                <a:latin typeface="Gill Sans MT" panose="020B0502020104020203" pitchFamily="34" charset="77"/>
              </a:rPr>
              <a:t>. https://</a:t>
            </a:r>
            <a:r>
              <a:rPr lang="en-GB" sz="900" b="0" i="0" u="none" strike="noStrike" dirty="0" err="1">
                <a:solidFill>
                  <a:srgbClr val="000000"/>
                </a:solidFill>
                <a:effectLst/>
                <a:latin typeface="Gill Sans MT" panose="020B0502020104020203" pitchFamily="34" charset="77"/>
              </a:rPr>
              <a:t>doi.org</a:t>
            </a:r>
            <a:r>
              <a:rPr lang="en-GB" sz="900" b="0" i="0" u="none" strike="noStrike" dirty="0">
                <a:solidFill>
                  <a:srgbClr val="000000"/>
                </a:solidFill>
                <a:effectLst/>
                <a:latin typeface="Gill Sans MT" panose="020B0502020104020203" pitchFamily="34" charset="77"/>
              </a:rPr>
              <a:t>/10.3389/fneur.2018.00126</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E469DF4-2EEA-0FCE-7617-F58BE4ED88CD}"/>
                  </a:ext>
                </a:extLst>
              </p14:cNvPr>
              <p14:cNvContentPartPr/>
              <p14:nvPr/>
            </p14:nvContentPartPr>
            <p14:xfrm>
              <a:off x="1846080" y="2390040"/>
              <a:ext cx="4748040" cy="1984680"/>
            </p14:xfrm>
          </p:contentPart>
        </mc:Choice>
        <mc:Fallback>
          <p:pic>
            <p:nvPicPr>
              <p:cNvPr id="4" name="Ink 3">
                <a:extLst>
                  <a:ext uri="{FF2B5EF4-FFF2-40B4-BE49-F238E27FC236}">
                    <a16:creationId xmlns:a16="http://schemas.microsoft.com/office/drawing/2014/main" id="{FE469DF4-2EEA-0FCE-7617-F58BE4ED88CD}"/>
                  </a:ext>
                </a:extLst>
              </p:cNvPr>
              <p:cNvPicPr/>
              <p:nvPr/>
            </p:nvPicPr>
            <p:blipFill>
              <a:blip r:embed="rId4"/>
              <a:stretch>
                <a:fillRect/>
              </a:stretch>
            </p:blipFill>
            <p:spPr>
              <a:xfrm>
                <a:off x="1836720" y="2380680"/>
                <a:ext cx="4766760" cy="2003400"/>
              </a:xfrm>
              <a:prstGeom prst="rect">
                <a:avLst/>
              </a:prstGeom>
            </p:spPr>
          </p:pic>
        </mc:Fallback>
      </mc:AlternateContent>
    </p:spTree>
    <p:extLst>
      <p:ext uri="{BB962C8B-B14F-4D97-AF65-F5344CB8AC3E}">
        <p14:creationId xmlns:p14="http://schemas.microsoft.com/office/powerpoint/2010/main" val="222631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8C09-C7B5-EC78-2145-59DAA05779E5}"/>
              </a:ext>
            </a:extLst>
          </p:cNvPr>
          <p:cNvSpPr>
            <a:spLocks noGrp="1"/>
          </p:cNvSpPr>
          <p:nvPr>
            <p:ph type="title"/>
          </p:nvPr>
        </p:nvSpPr>
        <p:spPr/>
        <p:txBody>
          <a:bodyPr/>
          <a:lstStyle/>
          <a:p>
            <a:r>
              <a:rPr lang="en-GB" dirty="0"/>
              <a:t>Learning decision trees</a:t>
            </a:r>
          </a:p>
        </p:txBody>
      </p:sp>
      <p:sp>
        <p:nvSpPr>
          <p:cNvPr id="3" name="Content Placeholder 2">
            <a:extLst>
              <a:ext uri="{FF2B5EF4-FFF2-40B4-BE49-F238E27FC236}">
                <a16:creationId xmlns:a16="http://schemas.microsoft.com/office/drawing/2014/main" id="{C3ED730C-7899-7743-2330-2800B1CD50DE}"/>
              </a:ext>
            </a:extLst>
          </p:cNvPr>
          <p:cNvSpPr>
            <a:spLocks noGrp="1"/>
          </p:cNvSpPr>
          <p:nvPr>
            <p:ph idx="1"/>
          </p:nvPr>
        </p:nvSpPr>
        <p:spPr/>
        <p:txBody>
          <a:bodyPr/>
          <a:lstStyle/>
          <a:p>
            <a:r>
              <a:rPr lang="en-GB" dirty="0">
                <a:solidFill>
                  <a:srgbClr val="212529"/>
                </a:solidFill>
              </a:rPr>
              <a:t>Decision Trees (DTs) are a non-parametric supervised learning method used for classification and regression. </a:t>
            </a:r>
          </a:p>
          <a:p>
            <a:r>
              <a:rPr lang="en-GB" dirty="0">
                <a:solidFill>
                  <a:srgbClr val="212529"/>
                </a:solidFill>
              </a:rPr>
              <a:t>The goal is to create a model that predicts the value of a target variable by learning simple decision rules inferred from the data features. </a:t>
            </a:r>
          </a:p>
          <a:p>
            <a:r>
              <a:rPr lang="en-GB" dirty="0">
                <a:solidFill>
                  <a:srgbClr val="212529"/>
                </a:solidFill>
              </a:rPr>
              <a:t>A tree can be seen as a piecewise constant </a:t>
            </a:r>
            <a:r>
              <a:rPr lang="en-GB" b="0" i="0" u="none" strike="noStrike" dirty="0">
                <a:solidFill>
                  <a:srgbClr val="212529"/>
                </a:solidFill>
                <a:effectLst/>
              </a:rPr>
              <a:t>approximation.</a:t>
            </a:r>
            <a:endParaRPr lang="en-GB" dirty="0"/>
          </a:p>
        </p:txBody>
      </p:sp>
      <p:sp>
        <p:nvSpPr>
          <p:cNvPr id="4" name="Slide Number Placeholder 3">
            <a:extLst>
              <a:ext uri="{FF2B5EF4-FFF2-40B4-BE49-F238E27FC236}">
                <a16:creationId xmlns:a16="http://schemas.microsoft.com/office/drawing/2014/main" id="{499D60E6-7FE6-9760-8BDF-95E119546F2E}"/>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
        <p:nvSpPr>
          <p:cNvPr id="6" name="TextBox 5">
            <a:extLst>
              <a:ext uri="{FF2B5EF4-FFF2-40B4-BE49-F238E27FC236}">
                <a16:creationId xmlns:a16="http://schemas.microsoft.com/office/drawing/2014/main" id="{C4549FE1-243F-7432-09DA-8B7F2287810A}"/>
              </a:ext>
            </a:extLst>
          </p:cNvPr>
          <p:cNvSpPr txBox="1"/>
          <p:nvPr/>
        </p:nvSpPr>
        <p:spPr>
          <a:xfrm>
            <a:off x="539552" y="5370398"/>
            <a:ext cx="4572000"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tree.html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916F98D-5666-383C-2A2E-F099BF37EA6F}"/>
                  </a:ext>
                </a:extLst>
              </p14:cNvPr>
              <p14:cNvContentPartPr/>
              <p14:nvPr/>
            </p14:nvContentPartPr>
            <p14:xfrm>
              <a:off x="3825360" y="1382760"/>
              <a:ext cx="1711800" cy="155880"/>
            </p14:xfrm>
          </p:contentPart>
        </mc:Choice>
        <mc:Fallback>
          <p:pic>
            <p:nvPicPr>
              <p:cNvPr id="5" name="Ink 4">
                <a:extLst>
                  <a:ext uri="{FF2B5EF4-FFF2-40B4-BE49-F238E27FC236}">
                    <a16:creationId xmlns:a16="http://schemas.microsoft.com/office/drawing/2014/main" id="{A916F98D-5666-383C-2A2E-F099BF37EA6F}"/>
                  </a:ext>
                </a:extLst>
              </p:cNvPr>
              <p:cNvPicPr/>
              <p:nvPr/>
            </p:nvPicPr>
            <p:blipFill>
              <a:blip r:embed="rId3"/>
              <a:stretch>
                <a:fillRect/>
              </a:stretch>
            </p:blipFill>
            <p:spPr>
              <a:xfrm>
                <a:off x="3816000" y="1373400"/>
                <a:ext cx="1730520" cy="174600"/>
              </a:xfrm>
              <a:prstGeom prst="rect">
                <a:avLst/>
              </a:prstGeom>
            </p:spPr>
          </p:pic>
        </mc:Fallback>
      </mc:AlternateContent>
    </p:spTree>
    <p:extLst>
      <p:ext uri="{BB962C8B-B14F-4D97-AF65-F5344CB8AC3E}">
        <p14:creationId xmlns:p14="http://schemas.microsoft.com/office/powerpoint/2010/main" val="168501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D475-55C1-CA06-3D76-F33CC805C019}"/>
              </a:ext>
            </a:extLst>
          </p:cNvPr>
          <p:cNvSpPr>
            <a:spLocks noGrp="1"/>
          </p:cNvSpPr>
          <p:nvPr>
            <p:ph type="title"/>
          </p:nvPr>
        </p:nvSpPr>
        <p:spPr/>
        <p:txBody>
          <a:bodyPr/>
          <a:lstStyle/>
          <a:p>
            <a:r>
              <a:rPr lang="en-GB" dirty="0"/>
              <a:t>Learning decision trees</a:t>
            </a:r>
          </a:p>
        </p:txBody>
      </p:sp>
      <p:sp>
        <p:nvSpPr>
          <p:cNvPr id="3" name="Content Placeholder 2">
            <a:extLst>
              <a:ext uri="{FF2B5EF4-FFF2-40B4-BE49-F238E27FC236}">
                <a16:creationId xmlns:a16="http://schemas.microsoft.com/office/drawing/2014/main" id="{1861457D-2EC4-EE2B-90AB-7BE4B4470CE1}"/>
              </a:ext>
            </a:extLst>
          </p:cNvPr>
          <p:cNvSpPr>
            <a:spLocks noGrp="1"/>
          </p:cNvSpPr>
          <p:nvPr>
            <p:ph idx="1"/>
          </p:nvPr>
        </p:nvSpPr>
        <p:spPr/>
        <p:txBody>
          <a:bodyPr/>
          <a:lstStyle/>
          <a:p>
            <a:r>
              <a:rPr lang="en-GB" dirty="0"/>
              <a:t>There are different algorithms to learn decision tree structure from the data. </a:t>
            </a:r>
          </a:p>
          <a:p>
            <a:r>
              <a:rPr lang="en-GB" dirty="0"/>
              <a:t>In principle these algorithms start with a root node in the tree structure and explore the features in the data and create rules that can separate the data one step at a time. </a:t>
            </a:r>
          </a:p>
          <a:p>
            <a:r>
              <a:rPr lang="en-GB" dirty="0"/>
              <a:t>One of the basic algorithms is ID3. </a:t>
            </a:r>
          </a:p>
        </p:txBody>
      </p:sp>
      <p:sp>
        <p:nvSpPr>
          <p:cNvPr id="4" name="Slide Number Placeholder 3">
            <a:extLst>
              <a:ext uri="{FF2B5EF4-FFF2-40B4-BE49-F238E27FC236}">
                <a16:creationId xmlns:a16="http://schemas.microsoft.com/office/drawing/2014/main" id="{BAEFA7B8-EAD7-E531-B7A3-6E8B8773EC2C}"/>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0C2F589-CFFD-83D5-9107-CD4AC1F5C027}"/>
                  </a:ext>
                </a:extLst>
              </p14:cNvPr>
              <p14:cNvContentPartPr/>
              <p14:nvPr/>
            </p14:nvContentPartPr>
            <p14:xfrm>
              <a:off x="185400" y="210600"/>
              <a:ext cx="7878240" cy="5389920"/>
            </p14:xfrm>
          </p:contentPart>
        </mc:Choice>
        <mc:Fallback>
          <p:pic>
            <p:nvPicPr>
              <p:cNvPr id="5" name="Ink 4">
                <a:extLst>
                  <a:ext uri="{FF2B5EF4-FFF2-40B4-BE49-F238E27FC236}">
                    <a16:creationId xmlns:a16="http://schemas.microsoft.com/office/drawing/2014/main" id="{70C2F589-CFFD-83D5-9107-CD4AC1F5C027}"/>
                  </a:ext>
                </a:extLst>
              </p:cNvPr>
              <p:cNvPicPr/>
              <p:nvPr/>
            </p:nvPicPr>
            <p:blipFill>
              <a:blip r:embed="rId3"/>
              <a:stretch>
                <a:fillRect/>
              </a:stretch>
            </p:blipFill>
            <p:spPr>
              <a:xfrm>
                <a:off x="176040" y="201240"/>
                <a:ext cx="7896960" cy="5408640"/>
              </a:xfrm>
              <a:prstGeom prst="rect">
                <a:avLst/>
              </a:prstGeom>
            </p:spPr>
          </p:pic>
        </mc:Fallback>
      </mc:AlternateContent>
    </p:spTree>
    <p:extLst>
      <p:ext uri="{BB962C8B-B14F-4D97-AF65-F5344CB8AC3E}">
        <p14:creationId xmlns:p14="http://schemas.microsoft.com/office/powerpoint/2010/main" val="135881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3005-2424-DDB8-0901-5325E1BB3450}"/>
              </a:ext>
            </a:extLst>
          </p:cNvPr>
          <p:cNvSpPr>
            <a:spLocks noGrp="1"/>
          </p:cNvSpPr>
          <p:nvPr>
            <p:ph type="title"/>
          </p:nvPr>
        </p:nvSpPr>
        <p:spPr/>
        <p:txBody>
          <a:bodyPr/>
          <a:lstStyle/>
          <a:p>
            <a:r>
              <a:rPr lang="en-GB" dirty="0"/>
              <a:t>The ID3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30037-6634-5AF2-6232-B1B02493003A}"/>
                  </a:ext>
                </a:extLst>
              </p:cNvPr>
              <p:cNvSpPr>
                <a:spLocks noGrp="1"/>
              </p:cNvSpPr>
              <p:nvPr>
                <p:ph idx="1"/>
              </p:nvPr>
            </p:nvSpPr>
            <p:spPr/>
            <p:txBody>
              <a:bodyPr/>
              <a:lstStyle/>
              <a:p>
                <a:pPr marL="0" indent="0" algn="l">
                  <a:buNone/>
                </a:pPr>
                <a:r>
                  <a:rPr lang="en-GB" i="0" u="none" strike="noStrike" dirty="0">
                    <a:solidFill>
                      <a:srgbClr val="111111"/>
                    </a:solidFill>
                    <a:effectLst/>
                  </a:rPr>
                  <a:t> - Start with the dataset and set the root node.</a:t>
                </a:r>
              </a:p>
              <a:p>
                <a:pPr algn="l">
                  <a:buFontTx/>
                  <a:buChar char="-"/>
                </a:pPr>
                <a:r>
                  <a:rPr lang="en-GB" dirty="0">
                    <a:solidFill>
                      <a:srgbClr val="111111"/>
                    </a:solidFill>
                  </a:rPr>
                  <a:t>Start iterating through the dataset and </a:t>
                </a:r>
                <a:r>
                  <a:rPr lang="en-GB" i="0" u="none" strike="noStrike" dirty="0">
                    <a:solidFill>
                      <a:srgbClr val="111111"/>
                    </a:solidFill>
                    <a:effectLst/>
                  </a:rPr>
                  <a:t>at each step go through the features of the data and calculate Entropy(</a:t>
                </a:r>
                <a14:m>
                  <m:oMath xmlns:m="http://schemas.openxmlformats.org/officeDocument/2006/math">
                    <m:r>
                      <a:rPr lang="en-GB" i="1" u="none" strike="noStrike" dirty="0" smtClean="0">
                        <a:solidFill>
                          <a:srgbClr val="111111"/>
                        </a:solidFill>
                        <a:effectLst/>
                        <a:latin typeface="Cambria Math" panose="02040503050406030204" pitchFamily="18" charset="0"/>
                        <a:ea typeface="Cambria Math" panose="02040503050406030204" pitchFamily="18" charset="0"/>
                      </a:rPr>
                      <m:t>ℋ</m:t>
                    </m:r>
                  </m:oMath>
                </a14:m>
                <a:r>
                  <a:rPr lang="en-GB" i="0" u="none" strike="noStrike" dirty="0">
                    <a:solidFill>
                      <a:srgbClr val="111111"/>
                    </a:solidFill>
                    <a:effectLst/>
                  </a:rPr>
                  <a:t>) and Information gain(IG) of the features.</a:t>
                </a:r>
              </a:p>
              <a:p>
                <a:pPr algn="l">
                  <a:buFontTx/>
                  <a:buChar char="-"/>
                </a:pPr>
                <a:r>
                  <a:rPr lang="en-GB" dirty="0">
                    <a:solidFill>
                      <a:srgbClr val="111111"/>
                    </a:solidFill>
                  </a:rPr>
                  <a:t>S</a:t>
                </a:r>
                <a:r>
                  <a:rPr lang="en-GB" i="0" u="none" strike="noStrike" dirty="0">
                    <a:solidFill>
                      <a:srgbClr val="111111"/>
                    </a:solidFill>
                    <a:effectLst/>
                  </a:rPr>
                  <a:t>elects the feature which has the lowest Entropy or highest Information gain.</a:t>
                </a:r>
              </a:p>
              <a:p>
                <a:pPr algn="l">
                  <a:buFontTx/>
                  <a:buChar char="-"/>
                </a:pPr>
                <a:r>
                  <a:rPr lang="en-GB" dirty="0">
                    <a:solidFill>
                      <a:srgbClr val="111111"/>
                    </a:solidFill>
                  </a:rPr>
                  <a:t>S</a:t>
                </a:r>
                <a:r>
                  <a:rPr lang="en-GB" i="0" u="none" strike="noStrike" dirty="0">
                    <a:solidFill>
                      <a:srgbClr val="111111"/>
                    </a:solidFill>
                    <a:effectLst/>
                  </a:rPr>
                  <a:t>plit the tree </a:t>
                </a:r>
                <a:r>
                  <a:rPr lang="en-GB" dirty="0">
                    <a:solidFill>
                      <a:srgbClr val="111111"/>
                    </a:solidFill>
                  </a:rPr>
                  <a:t>by </a:t>
                </a:r>
                <a:r>
                  <a:rPr lang="en-GB" i="0" u="none" strike="noStrike" dirty="0">
                    <a:solidFill>
                      <a:srgbClr val="111111"/>
                    </a:solidFill>
                    <a:effectLst/>
                  </a:rPr>
                  <a:t>the selected feature to create a a new branch in the tree structure</a:t>
                </a:r>
                <a:r>
                  <a:rPr lang="en-GB" dirty="0">
                    <a:solidFill>
                      <a:srgbClr val="111111"/>
                    </a:solidFill>
                  </a:rPr>
                  <a:t>.</a:t>
                </a:r>
              </a:p>
              <a:p>
                <a:pPr algn="l">
                  <a:buFontTx/>
                  <a:buChar char="-"/>
                </a:pPr>
                <a:r>
                  <a:rPr lang="en-GB" i="0" u="none" strike="noStrike" dirty="0">
                    <a:solidFill>
                      <a:srgbClr val="111111"/>
                    </a:solidFill>
                    <a:effectLst/>
                  </a:rPr>
                  <a:t>Continue the algorithm by considering only the features that have never selected before.</a:t>
                </a:r>
              </a:p>
              <a:p>
                <a:endParaRPr lang="en-GB" dirty="0"/>
              </a:p>
            </p:txBody>
          </p:sp>
        </mc:Choice>
        <mc:Fallback xmlns="">
          <p:sp>
            <p:nvSpPr>
              <p:cNvPr id="3" name="Content Placeholder 2">
                <a:extLst>
                  <a:ext uri="{FF2B5EF4-FFF2-40B4-BE49-F238E27FC236}">
                    <a16:creationId xmlns:a16="http://schemas.microsoft.com/office/drawing/2014/main" id="{23630037-6634-5AF2-6232-B1B02493003A}"/>
                  </a:ext>
                </a:extLst>
              </p:cNvPr>
              <p:cNvSpPr>
                <a:spLocks noGrp="1" noRot="1" noChangeAspect="1" noMove="1" noResize="1" noEditPoints="1" noAdjustHandles="1" noChangeArrowheads="1" noChangeShapeType="1" noTextEdit="1"/>
              </p:cNvSpPr>
              <p:nvPr>
                <p:ph idx="1"/>
              </p:nvPr>
            </p:nvSpPr>
            <p:spPr>
              <a:blipFill>
                <a:blip r:embed="rId2"/>
                <a:stretch>
                  <a:fillRect l="-772" t="-917"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DBE5553-F700-0B49-C0CC-64F366315F7D}"/>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DFAE973-17F3-0789-753B-DD0F747676D6}"/>
                  </a:ext>
                </a:extLst>
              </p14:cNvPr>
              <p14:cNvContentPartPr/>
              <p14:nvPr/>
            </p14:nvContentPartPr>
            <p14:xfrm>
              <a:off x="707040" y="437040"/>
              <a:ext cx="6815880" cy="2872800"/>
            </p14:xfrm>
          </p:contentPart>
        </mc:Choice>
        <mc:Fallback>
          <p:pic>
            <p:nvPicPr>
              <p:cNvPr id="5" name="Ink 4">
                <a:extLst>
                  <a:ext uri="{FF2B5EF4-FFF2-40B4-BE49-F238E27FC236}">
                    <a16:creationId xmlns:a16="http://schemas.microsoft.com/office/drawing/2014/main" id="{DDFAE973-17F3-0789-753B-DD0F747676D6}"/>
                  </a:ext>
                </a:extLst>
              </p:cNvPr>
              <p:cNvPicPr/>
              <p:nvPr/>
            </p:nvPicPr>
            <p:blipFill>
              <a:blip r:embed="rId4"/>
              <a:stretch>
                <a:fillRect/>
              </a:stretch>
            </p:blipFill>
            <p:spPr>
              <a:xfrm>
                <a:off x="697680" y="427680"/>
                <a:ext cx="6834600" cy="2891520"/>
              </a:xfrm>
              <a:prstGeom prst="rect">
                <a:avLst/>
              </a:prstGeom>
            </p:spPr>
          </p:pic>
        </mc:Fallback>
      </mc:AlternateContent>
    </p:spTree>
    <p:extLst>
      <p:ext uri="{BB962C8B-B14F-4D97-AF65-F5344CB8AC3E}">
        <p14:creationId xmlns:p14="http://schemas.microsoft.com/office/powerpoint/2010/main" val="83564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5635-A018-AD46-75B3-7D0808F41FAF}"/>
              </a:ext>
            </a:extLst>
          </p:cNvPr>
          <p:cNvSpPr>
            <a:spLocks noGrp="1"/>
          </p:cNvSpPr>
          <p:nvPr>
            <p:ph type="title"/>
          </p:nvPr>
        </p:nvSpPr>
        <p:spPr/>
        <p:txBody>
          <a:bodyPr/>
          <a:lstStyle/>
          <a:p>
            <a:r>
              <a:rPr lang="en-GB" dirty="0"/>
              <a:t>Feature Vectors</a:t>
            </a:r>
          </a:p>
        </p:txBody>
      </p:sp>
      <p:sp>
        <p:nvSpPr>
          <p:cNvPr id="3" name="Content Placeholder 2">
            <a:extLst>
              <a:ext uri="{FF2B5EF4-FFF2-40B4-BE49-F238E27FC236}">
                <a16:creationId xmlns:a16="http://schemas.microsoft.com/office/drawing/2014/main" id="{B75F8FCD-4F7B-C11B-B301-5EF74A9BAD12}"/>
              </a:ext>
            </a:extLst>
          </p:cNvPr>
          <p:cNvSpPr>
            <a:spLocks noGrp="1"/>
          </p:cNvSpPr>
          <p:nvPr>
            <p:ph idx="1"/>
          </p:nvPr>
        </p:nvSpPr>
        <p:spPr/>
        <p:txBody>
          <a:bodyPr/>
          <a:lstStyle/>
          <a:p>
            <a:r>
              <a:rPr lang="en-GB" dirty="0">
                <a:effectLst/>
              </a:rPr>
              <a:t>So far we have been assuming that each item that we wish to classify or cluster or process can be represented as a fixed-size feature vector.</a:t>
            </a:r>
          </a:p>
          <a:p>
            <a:r>
              <a:rPr lang="en-GB" dirty="0">
                <a:effectLst/>
              </a:rPr>
              <a:t>However, for certain types of items/concepts, it is not clear how to best represent them as fixed-sized feature vectors.</a:t>
            </a:r>
          </a:p>
          <a:p>
            <a:r>
              <a:rPr lang="en-GB" dirty="0">
                <a:effectLst/>
              </a:rPr>
              <a:t>For example, how do we represent a text document or protein sequence, which can be of variable length? or a molecular structure, which has complex 3d geometry? or an evolutionary tree, which has variable size and shape?</a:t>
            </a:r>
          </a:p>
          <a:p>
            <a:endParaRPr lang="en-GB" dirty="0">
              <a:effectLst/>
              <a:latin typeface="Helvetica" pitchFamily="2" charset="0"/>
            </a:endParaRPr>
          </a:p>
          <a:p>
            <a:endParaRPr lang="en-GB" dirty="0">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1C92E810-5811-8A7C-78FD-D1421052D32F}"/>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4C445E3-C597-039A-37FE-3E1B56C6D7AE}"/>
                  </a:ext>
                </a:extLst>
              </p14:cNvPr>
              <p14:cNvContentPartPr/>
              <p14:nvPr/>
            </p14:nvContentPartPr>
            <p14:xfrm>
              <a:off x="1306440" y="3466440"/>
              <a:ext cx="6634800" cy="1753920"/>
            </p14:xfrm>
          </p:contentPart>
        </mc:Choice>
        <mc:Fallback>
          <p:pic>
            <p:nvPicPr>
              <p:cNvPr id="5" name="Ink 4">
                <a:extLst>
                  <a:ext uri="{FF2B5EF4-FFF2-40B4-BE49-F238E27FC236}">
                    <a16:creationId xmlns:a16="http://schemas.microsoft.com/office/drawing/2014/main" id="{14C445E3-C597-039A-37FE-3E1B56C6D7AE}"/>
                  </a:ext>
                </a:extLst>
              </p:cNvPr>
              <p:cNvPicPr/>
              <p:nvPr/>
            </p:nvPicPr>
            <p:blipFill>
              <a:blip r:embed="rId3"/>
              <a:stretch>
                <a:fillRect/>
              </a:stretch>
            </p:blipFill>
            <p:spPr>
              <a:xfrm>
                <a:off x="1297080" y="3457080"/>
                <a:ext cx="6653520" cy="1772640"/>
              </a:xfrm>
              <a:prstGeom prst="rect">
                <a:avLst/>
              </a:prstGeom>
            </p:spPr>
          </p:pic>
        </mc:Fallback>
      </mc:AlternateContent>
    </p:spTree>
    <p:extLst>
      <p:ext uri="{BB962C8B-B14F-4D97-AF65-F5344CB8AC3E}">
        <p14:creationId xmlns:p14="http://schemas.microsoft.com/office/powerpoint/2010/main" val="384766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FE-1B44-72D1-0A06-2B93A63242A1}"/>
              </a:ext>
            </a:extLst>
          </p:cNvPr>
          <p:cNvSpPr>
            <a:spLocks noGrp="1"/>
          </p:cNvSpPr>
          <p:nvPr>
            <p:ph type="title"/>
          </p:nvPr>
        </p:nvSpPr>
        <p:spPr/>
        <p:txBody>
          <a:bodyPr/>
          <a:lstStyle/>
          <a:p>
            <a:r>
              <a:rPr lang="en-GB" dirty="0"/>
              <a:t>Decision Trees - Limitations</a:t>
            </a:r>
          </a:p>
        </p:txBody>
      </p:sp>
      <p:sp>
        <p:nvSpPr>
          <p:cNvPr id="3" name="Content Placeholder 2">
            <a:extLst>
              <a:ext uri="{FF2B5EF4-FFF2-40B4-BE49-F238E27FC236}">
                <a16:creationId xmlns:a16="http://schemas.microsoft.com/office/drawing/2014/main" id="{A91C0F59-7092-9C07-472D-15A8D002F241}"/>
              </a:ext>
            </a:extLst>
          </p:cNvPr>
          <p:cNvSpPr>
            <a:spLocks noGrp="1"/>
          </p:cNvSpPr>
          <p:nvPr>
            <p:ph idx="1"/>
          </p:nvPr>
        </p:nvSpPr>
        <p:spPr/>
        <p:txBody>
          <a:bodyPr/>
          <a:lstStyle/>
          <a:p>
            <a:r>
              <a:rPr lang="en-GB" dirty="0"/>
              <a:t>Prone to overfit</a:t>
            </a:r>
          </a:p>
          <a:p>
            <a:r>
              <a:rPr lang="en-GB" dirty="0"/>
              <a:t>Poor generalisation performances</a:t>
            </a:r>
          </a:p>
          <a:p>
            <a:r>
              <a:rPr lang="en-GB" dirty="0"/>
              <a:t>High variance</a:t>
            </a:r>
          </a:p>
          <a:p>
            <a:pPr lvl="1"/>
            <a:r>
              <a:rPr lang="en-US" dirty="0"/>
              <a:t>a slight change in the data can result in a completely different set of splits, which can make interpretation difficult</a:t>
            </a:r>
          </a:p>
          <a:p>
            <a:r>
              <a:rPr lang="en-US" dirty="0"/>
              <a:t>Can be inherently unstable</a:t>
            </a:r>
          </a:p>
          <a:p>
            <a:pPr lvl="1"/>
            <a:r>
              <a:rPr lang="en-US" dirty="0"/>
              <a:t>the effect of an error in the top splits propagates down to all of the splits below due to their hierarchical nature</a:t>
            </a:r>
            <a:endParaRPr lang="en-GB" dirty="0"/>
          </a:p>
          <a:p>
            <a:r>
              <a:rPr lang="en-GB" dirty="0"/>
              <a:t>Produce biased trees for unbalanced dataset</a:t>
            </a:r>
          </a:p>
        </p:txBody>
      </p:sp>
      <p:sp>
        <p:nvSpPr>
          <p:cNvPr id="4" name="Slide Number Placeholder 3">
            <a:extLst>
              <a:ext uri="{FF2B5EF4-FFF2-40B4-BE49-F238E27FC236}">
                <a16:creationId xmlns:a16="http://schemas.microsoft.com/office/drawing/2014/main" id="{4F953275-6596-419B-25C7-5C0D3A118C53}"/>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4686D66-7F05-2AA3-ACC6-306541BF2AB7}"/>
                  </a:ext>
                </a:extLst>
              </p14:cNvPr>
              <p14:cNvContentPartPr/>
              <p14:nvPr/>
            </p14:nvContentPartPr>
            <p14:xfrm>
              <a:off x="1562760" y="2256840"/>
              <a:ext cx="2864160" cy="1585440"/>
            </p14:xfrm>
          </p:contentPart>
        </mc:Choice>
        <mc:Fallback>
          <p:pic>
            <p:nvPicPr>
              <p:cNvPr id="5" name="Ink 4">
                <a:extLst>
                  <a:ext uri="{FF2B5EF4-FFF2-40B4-BE49-F238E27FC236}">
                    <a16:creationId xmlns:a16="http://schemas.microsoft.com/office/drawing/2014/main" id="{C4686D66-7F05-2AA3-ACC6-306541BF2AB7}"/>
                  </a:ext>
                </a:extLst>
              </p:cNvPr>
              <p:cNvPicPr/>
              <p:nvPr/>
            </p:nvPicPr>
            <p:blipFill>
              <a:blip r:embed="rId3"/>
              <a:stretch>
                <a:fillRect/>
              </a:stretch>
            </p:blipFill>
            <p:spPr>
              <a:xfrm>
                <a:off x="1553400" y="2247480"/>
                <a:ext cx="2882880" cy="1604160"/>
              </a:xfrm>
              <a:prstGeom prst="rect">
                <a:avLst/>
              </a:prstGeom>
            </p:spPr>
          </p:pic>
        </mc:Fallback>
      </mc:AlternateContent>
    </p:spTree>
    <p:extLst>
      <p:ext uri="{BB962C8B-B14F-4D97-AF65-F5344CB8AC3E}">
        <p14:creationId xmlns:p14="http://schemas.microsoft.com/office/powerpoint/2010/main" val="38627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BCFE-1B44-72D1-0A06-2B93A63242A1}"/>
              </a:ext>
            </a:extLst>
          </p:cNvPr>
          <p:cNvSpPr>
            <a:spLocks noGrp="1"/>
          </p:cNvSpPr>
          <p:nvPr>
            <p:ph type="title"/>
          </p:nvPr>
        </p:nvSpPr>
        <p:spPr/>
        <p:txBody>
          <a:bodyPr/>
          <a:lstStyle/>
          <a:p>
            <a:r>
              <a:rPr lang="en-GB" dirty="0"/>
              <a:t>How to overcome these limitations?</a:t>
            </a:r>
          </a:p>
        </p:txBody>
      </p:sp>
      <p:sp>
        <p:nvSpPr>
          <p:cNvPr id="3" name="Content Placeholder 2">
            <a:extLst>
              <a:ext uri="{FF2B5EF4-FFF2-40B4-BE49-F238E27FC236}">
                <a16:creationId xmlns:a16="http://schemas.microsoft.com/office/drawing/2014/main" id="{A91C0F59-7092-9C07-472D-15A8D002F241}"/>
              </a:ext>
            </a:extLst>
          </p:cNvPr>
          <p:cNvSpPr>
            <a:spLocks noGrp="1"/>
          </p:cNvSpPr>
          <p:nvPr>
            <p:ph idx="1"/>
          </p:nvPr>
        </p:nvSpPr>
        <p:spPr/>
        <p:txBody>
          <a:bodyPr/>
          <a:lstStyle/>
          <a:p>
            <a:r>
              <a:rPr lang="en-GB" dirty="0"/>
              <a:t>Ensemble:</a:t>
            </a:r>
          </a:p>
          <a:p>
            <a:pPr lvl="1"/>
            <a:r>
              <a:rPr lang="en-GB" dirty="0"/>
              <a:t>Single DT is fast but does not perform well</a:t>
            </a:r>
          </a:p>
          <a:p>
            <a:pPr lvl="1"/>
            <a:r>
              <a:rPr lang="en-GB" dirty="0"/>
              <a:t>Learn from multiple trees</a:t>
            </a:r>
          </a:p>
          <a:p>
            <a:pPr marL="0" indent="0">
              <a:buNone/>
            </a:pPr>
            <a:r>
              <a:rPr lang="en-GB" dirty="0"/>
              <a:t>Need to be careful to not learn the same </a:t>
            </a:r>
          </a:p>
          <a:p>
            <a:r>
              <a:rPr lang="en-GB" dirty="0"/>
              <a:t>Bagging: </a:t>
            </a:r>
          </a:p>
          <a:p>
            <a:pPr lvl="1"/>
            <a:r>
              <a:rPr lang="en-US" dirty="0"/>
              <a:t>Bootstrap aggregating, a method that results in low variance</a:t>
            </a:r>
          </a:p>
          <a:p>
            <a:pPr lvl="1"/>
            <a:r>
              <a:rPr lang="en-US" dirty="0"/>
              <a:t>Construct N trees and learn a classifier for each bootstrap sample and average them</a:t>
            </a:r>
          </a:p>
          <a:p>
            <a:pPr lvl="1"/>
            <a:r>
              <a:rPr lang="en-US" dirty="0"/>
              <a:t>Can improve the accuracy of unstable models that tend to overfit</a:t>
            </a:r>
            <a:endParaRPr lang="en-GB" dirty="0"/>
          </a:p>
          <a:p>
            <a:r>
              <a:rPr lang="en-GB" dirty="0"/>
              <a:t>Feature Randomness:</a:t>
            </a:r>
          </a:p>
          <a:p>
            <a:pPr lvl="1"/>
            <a:r>
              <a:rPr lang="en-US" dirty="0"/>
              <a:t>Feature bagging generates a random subset of features, which ensures low correlation among models</a:t>
            </a:r>
            <a:endParaRPr lang="en-GB" dirty="0"/>
          </a:p>
        </p:txBody>
      </p:sp>
      <p:sp>
        <p:nvSpPr>
          <p:cNvPr id="4" name="Slide Number Placeholder 3">
            <a:extLst>
              <a:ext uri="{FF2B5EF4-FFF2-40B4-BE49-F238E27FC236}">
                <a16:creationId xmlns:a16="http://schemas.microsoft.com/office/drawing/2014/main" id="{4F953275-6596-419B-25C7-5C0D3A118C5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09D4F95-C358-75A7-FA2F-AA55863978C5}"/>
                  </a:ext>
                </a:extLst>
              </p14:cNvPr>
              <p14:cNvContentPartPr/>
              <p14:nvPr/>
            </p14:nvContentPartPr>
            <p14:xfrm>
              <a:off x="763560" y="1008000"/>
              <a:ext cx="8300520" cy="3719160"/>
            </p14:xfrm>
          </p:contentPart>
        </mc:Choice>
        <mc:Fallback>
          <p:pic>
            <p:nvPicPr>
              <p:cNvPr id="5" name="Ink 4">
                <a:extLst>
                  <a:ext uri="{FF2B5EF4-FFF2-40B4-BE49-F238E27FC236}">
                    <a16:creationId xmlns:a16="http://schemas.microsoft.com/office/drawing/2014/main" id="{309D4F95-C358-75A7-FA2F-AA55863978C5}"/>
                  </a:ext>
                </a:extLst>
              </p:cNvPr>
              <p:cNvPicPr/>
              <p:nvPr/>
            </p:nvPicPr>
            <p:blipFill>
              <a:blip r:embed="rId3"/>
              <a:stretch>
                <a:fillRect/>
              </a:stretch>
            </p:blipFill>
            <p:spPr>
              <a:xfrm>
                <a:off x="754200" y="998640"/>
                <a:ext cx="8319240" cy="3737880"/>
              </a:xfrm>
              <a:prstGeom prst="rect">
                <a:avLst/>
              </a:prstGeom>
            </p:spPr>
          </p:pic>
        </mc:Fallback>
      </mc:AlternateContent>
    </p:spTree>
    <p:extLst>
      <p:ext uri="{BB962C8B-B14F-4D97-AF65-F5344CB8AC3E}">
        <p14:creationId xmlns:p14="http://schemas.microsoft.com/office/powerpoint/2010/main" val="275490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C2BB-8E20-9514-89F4-516978D5675B}"/>
              </a:ext>
            </a:extLst>
          </p:cNvPr>
          <p:cNvSpPr>
            <a:spLocks noGrp="1"/>
          </p:cNvSpPr>
          <p:nvPr>
            <p:ph type="title"/>
          </p:nvPr>
        </p:nvSpPr>
        <p:spPr/>
        <p:txBody>
          <a:bodyPr/>
          <a:lstStyle/>
          <a:p>
            <a:r>
              <a:rPr lang="en-GB" dirty="0"/>
              <a:t>Random Forest</a:t>
            </a:r>
          </a:p>
        </p:txBody>
      </p:sp>
      <p:sp>
        <p:nvSpPr>
          <p:cNvPr id="3" name="Content Placeholder 2">
            <a:extLst>
              <a:ext uri="{FF2B5EF4-FFF2-40B4-BE49-F238E27FC236}">
                <a16:creationId xmlns:a16="http://schemas.microsoft.com/office/drawing/2014/main" id="{07D1961E-731E-C5D2-602B-2309B2514052}"/>
              </a:ext>
            </a:extLst>
          </p:cNvPr>
          <p:cNvSpPr>
            <a:spLocks noGrp="1"/>
          </p:cNvSpPr>
          <p:nvPr>
            <p:ph idx="1"/>
          </p:nvPr>
        </p:nvSpPr>
        <p:spPr/>
        <p:txBody>
          <a:bodyPr/>
          <a:lstStyle/>
          <a:p>
            <a:r>
              <a:rPr lang="en-US" dirty="0"/>
              <a:t>Random Forest was introduced in 2001to overcome these issues [1].</a:t>
            </a:r>
          </a:p>
          <a:p>
            <a:r>
              <a:rPr lang="en-US" dirty="0"/>
              <a:t>Ensemble model consisting of multiple decision trees</a:t>
            </a:r>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AB8114B-5295-72F7-5A0B-A658EE7E6CF2}"/>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sp>
        <p:nvSpPr>
          <p:cNvPr id="5" name="TextBox 4">
            <a:extLst>
              <a:ext uri="{FF2B5EF4-FFF2-40B4-BE49-F238E27FC236}">
                <a16:creationId xmlns:a16="http://schemas.microsoft.com/office/drawing/2014/main" id="{B7A952BA-21EB-83CA-1A44-B7D0C221BBC4}"/>
              </a:ext>
            </a:extLst>
          </p:cNvPr>
          <p:cNvSpPr txBox="1"/>
          <p:nvPr/>
        </p:nvSpPr>
        <p:spPr>
          <a:xfrm>
            <a:off x="450776" y="5324740"/>
            <a:ext cx="6102424" cy="230832"/>
          </a:xfrm>
          <a:prstGeom prst="rect">
            <a:avLst/>
          </a:prstGeom>
          <a:noFill/>
        </p:spPr>
        <p:txBody>
          <a:bodyPr wrap="square">
            <a:spAutoFit/>
          </a:bodyPr>
          <a:lstStyle/>
          <a:p>
            <a:r>
              <a:rPr lang="en-US" sz="900" dirty="0">
                <a:latin typeface="Gill Sans MT" panose="020B0502020104020203" pitchFamily="34" charset="77"/>
              </a:rPr>
              <a:t>[1] </a:t>
            </a:r>
            <a:r>
              <a:rPr lang="en-US" sz="900" dirty="0" err="1">
                <a:latin typeface="Gill Sans MT" panose="020B0502020104020203" pitchFamily="34" charset="77"/>
              </a:rPr>
              <a:t>Breiman</a:t>
            </a:r>
            <a:r>
              <a:rPr lang="en-US" sz="900" dirty="0">
                <a:latin typeface="Gill Sans MT" panose="020B0502020104020203" pitchFamily="34" charset="77"/>
              </a:rPr>
              <a:t>, Leo. "Random forests." Machine learning 45.1 (2001): 5-32.</a:t>
            </a:r>
          </a:p>
        </p:txBody>
      </p:sp>
      <p:grpSp>
        <p:nvGrpSpPr>
          <p:cNvPr id="9" name="Group 8">
            <a:extLst>
              <a:ext uri="{FF2B5EF4-FFF2-40B4-BE49-F238E27FC236}">
                <a16:creationId xmlns:a16="http://schemas.microsoft.com/office/drawing/2014/main" id="{64988395-D577-0BCD-AC45-FB50E1570AE8}"/>
              </a:ext>
            </a:extLst>
          </p:cNvPr>
          <p:cNvGrpSpPr/>
          <p:nvPr/>
        </p:nvGrpSpPr>
        <p:grpSpPr>
          <a:xfrm>
            <a:off x="755576" y="2305353"/>
            <a:ext cx="7632848" cy="2588116"/>
            <a:chOff x="755576" y="2305353"/>
            <a:chExt cx="7632848" cy="2588116"/>
          </a:xfrm>
        </p:grpSpPr>
        <p:pic>
          <p:nvPicPr>
            <p:cNvPr id="6" name="Content Placeholder 5">
              <a:extLst>
                <a:ext uri="{FF2B5EF4-FFF2-40B4-BE49-F238E27FC236}">
                  <a16:creationId xmlns:a16="http://schemas.microsoft.com/office/drawing/2014/main" id="{0839480A-68D3-53B7-6136-E39D4AB6C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5576" y="2305353"/>
              <a:ext cx="7632848" cy="228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CE7AFAF-8FA2-A839-9F84-D918C5A37D19}"/>
                </a:ext>
              </a:extLst>
            </p:cNvPr>
            <p:cNvSpPr txBox="1"/>
            <p:nvPr/>
          </p:nvSpPr>
          <p:spPr>
            <a:xfrm>
              <a:off x="6228184" y="4585692"/>
              <a:ext cx="1565920" cy="307777"/>
            </a:xfrm>
            <a:prstGeom prst="rect">
              <a:avLst/>
            </a:prstGeom>
            <a:noFill/>
          </p:spPr>
          <p:txBody>
            <a:bodyPr wrap="square">
              <a:spAutoFit/>
            </a:bodyPr>
            <a:lstStyle/>
            <a:p>
              <a:pPr algn="ctr"/>
              <a:r>
                <a:rPr lang="en-GB" sz="1400" dirty="0">
                  <a:latin typeface="Gill Sans MT" panose="020B0502020104020203" pitchFamily="34" charset="77"/>
                  <a:ea typeface="ＭＳ Ｐゴシック" charset="0"/>
                </a:rPr>
                <a:t>Majority vote </a:t>
              </a:r>
            </a:p>
          </p:txBody>
        </p:sp>
      </p:gr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E267FD50-72E5-8659-D931-B51D666D0FB1}"/>
                  </a:ext>
                </a:extLst>
              </p14:cNvPr>
              <p14:cNvContentPartPr/>
              <p14:nvPr/>
            </p14:nvContentPartPr>
            <p14:xfrm>
              <a:off x="4483800" y="1379520"/>
              <a:ext cx="414000" cy="148680"/>
            </p14:xfrm>
          </p:contentPart>
        </mc:Choice>
        <mc:Fallback>
          <p:pic>
            <p:nvPicPr>
              <p:cNvPr id="7" name="Ink 6">
                <a:extLst>
                  <a:ext uri="{FF2B5EF4-FFF2-40B4-BE49-F238E27FC236}">
                    <a16:creationId xmlns:a16="http://schemas.microsoft.com/office/drawing/2014/main" id="{E267FD50-72E5-8659-D931-B51D666D0FB1}"/>
                  </a:ext>
                </a:extLst>
              </p:cNvPr>
              <p:cNvPicPr/>
              <p:nvPr/>
            </p:nvPicPr>
            <p:blipFill>
              <a:blip r:embed="rId4"/>
              <a:stretch>
                <a:fillRect/>
              </a:stretch>
            </p:blipFill>
            <p:spPr>
              <a:xfrm>
                <a:off x="4474440" y="1370160"/>
                <a:ext cx="432720" cy="167400"/>
              </a:xfrm>
              <a:prstGeom prst="rect">
                <a:avLst/>
              </a:prstGeom>
            </p:spPr>
          </p:pic>
        </mc:Fallback>
      </mc:AlternateContent>
    </p:spTree>
    <p:extLst>
      <p:ext uri="{BB962C8B-B14F-4D97-AF65-F5344CB8AC3E}">
        <p14:creationId xmlns:p14="http://schemas.microsoft.com/office/powerpoint/2010/main" val="281744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695D-D3B4-6E9B-B5C0-EBF1CF9034D5}"/>
              </a:ext>
            </a:extLst>
          </p:cNvPr>
          <p:cNvSpPr>
            <a:spLocks noGrp="1"/>
          </p:cNvSpPr>
          <p:nvPr>
            <p:ph type="title"/>
          </p:nvPr>
        </p:nvSpPr>
        <p:spPr/>
        <p:txBody>
          <a:bodyPr/>
          <a:lstStyle/>
          <a:p>
            <a:r>
              <a:rPr lang="en-GB" dirty="0"/>
              <a:t>Ensemble models </a:t>
            </a:r>
          </a:p>
        </p:txBody>
      </p:sp>
      <p:sp>
        <p:nvSpPr>
          <p:cNvPr id="3" name="Content Placeholder 2">
            <a:extLst>
              <a:ext uri="{FF2B5EF4-FFF2-40B4-BE49-F238E27FC236}">
                <a16:creationId xmlns:a16="http://schemas.microsoft.com/office/drawing/2014/main" id="{FD535F95-5D68-57FF-9780-0F828D8BB6F0}"/>
              </a:ext>
            </a:extLst>
          </p:cNvPr>
          <p:cNvSpPr>
            <a:spLocks noGrp="1"/>
          </p:cNvSpPr>
          <p:nvPr>
            <p:ph idx="1"/>
          </p:nvPr>
        </p:nvSpPr>
        <p:spPr/>
        <p:txBody>
          <a:bodyPr/>
          <a:lstStyle/>
          <a:p>
            <a:pPr algn="l"/>
            <a:r>
              <a:rPr lang="en-GB" i="0" u="none" strike="noStrike" dirty="0">
                <a:solidFill>
                  <a:srgbClr val="212529"/>
                </a:solidFill>
                <a:effectLst/>
              </a:rPr>
              <a:t>The goal of ensemble methods is to combine the predictions of several base estimators built with a given learning algorithm in order to improve generalisability / robustness over a single estimator.</a:t>
            </a:r>
          </a:p>
          <a:p>
            <a:pPr algn="l"/>
            <a:endParaRPr lang="en-GB" i="0" u="none" strike="noStrike" dirty="0">
              <a:solidFill>
                <a:srgbClr val="212529"/>
              </a:solidFill>
              <a:effectLst/>
            </a:endParaRPr>
          </a:p>
          <a:p>
            <a:pPr algn="l"/>
            <a:r>
              <a:rPr lang="en-GB" i="0" u="none" strike="noStrike" dirty="0">
                <a:solidFill>
                  <a:srgbClr val="212529"/>
                </a:solidFill>
                <a:effectLst/>
              </a:rPr>
              <a:t>Two families of ensemble methods are usually distinguished:</a:t>
            </a:r>
          </a:p>
          <a:p>
            <a:pPr lvl="1"/>
            <a:r>
              <a:rPr lang="en-GB" dirty="0">
                <a:solidFill>
                  <a:srgbClr val="212529"/>
                </a:solidFill>
              </a:rPr>
              <a:t>Averaging methods</a:t>
            </a:r>
          </a:p>
          <a:p>
            <a:pPr lvl="1"/>
            <a:r>
              <a:rPr lang="en-GB" dirty="0">
                <a:solidFill>
                  <a:srgbClr val="212529"/>
                </a:solidFill>
              </a:rPr>
              <a:t>Boosting methods</a:t>
            </a:r>
            <a:endParaRPr lang="en-GB" i="0" u="none" strike="noStrike" dirty="0">
              <a:solidFill>
                <a:srgbClr val="212529"/>
              </a:solidFill>
              <a:effectLst/>
            </a:endParaRPr>
          </a:p>
          <a:p>
            <a:endParaRPr lang="en-GB" dirty="0"/>
          </a:p>
        </p:txBody>
      </p:sp>
      <p:sp>
        <p:nvSpPr>
          <p:cNvPr id="4" name="Slide Number Placeholder 3">
            <a:extLst>
              <a:ext uri="{FF2B5EF4-FFF2-40B4-BE49-F238E27FC236}">
                <a16:creationId xmlns:a16="http://schemas.microsoft.com/office/drawing/2014/main" id="{CFC9C476-7C82-C262-35F7-8F728F5ED29E}"/>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
        <p:nvSpPr>
          <p:cNvPr id="6" name="TextBox 5">
            <a:extLst>
              <a:ext uri="{FF2B5EF4-FFF2-40B4-BE49-F238E27FC236}">
                <a16:creationId xmlns:a16="http://schemas.microsoft.com/office/drawing/2014/main" id="{CD39F01C-13F4-FD71-A89E-54B89AA260D0}"/>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91966A1-D867-CB89-20A6-5B0610604B0A}"/>
                  </a:ext>
                </a:extLst>
              </p14:cNvPr>
              <p14:cNvContentPartPr/>
              <p14:nvPr/>
            </p14:nvContentPartPr>
            <p14:xfrm>
              <a:off x="2340000" y="3305520"/>
              <a:ext cx="6586200" cy="1957680"/>
            </p14:xfrm>
          </p:contentPart>
        </mc:Choice>
        <mc:Fallback>
          <p:pic>
            <p:nvPicPr>
              <p:cNvPr id="5" name="Ink 4">
                <a:extLst>
                  <a:ext uri="{FF2B5EF4-FFF2-40B4-BE49-F238E27FC236}">
                    <a16:creationId xmlns:a16="http://schemas.microsoft.com/office/drawing/2014/main" id="{E91966A1-D867-CB89-20A6-5B0610604B0A}"/>
                  </a:ext>
                </a:extLst>
              </p:cNvPr>
              <p:cNvPicPr/>
              <p:nvPr/>
            </p:nvPicPr>
            <p:blipFill>
              <a:blip r:embed="rId3"/>
              <a:stretch>
                <a:fillRect/>
              </a:stretch>
            </p:blipFill>
            <p:spPr>
              <a:xfrm>
                <a:off x="2330640" y="3296160"/>
                <a:ext cx="6604920" cy="1976400"/>
              </a:xfrm>
              <a:prstGeom prst="rect">
                <a:avLst/>
              </a:prstGeom>
            </p:spPr>
          </p:pic>
        </mc:Fallback>
      </mc:AlternateContent>
    </p:spTree>
    <p:extLst>
      <p:ext uri="{BB962C8B-B14F-4D97-AF65-F5344CB8AC3E}">
        <p14:creationId xmlns:p14="http://schemas.microsoft.com/office/powerpoint/2010/main" val="2325906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6C46-208B-2512-09BD-749AC9B087FD}"/>
              </a:ext>
            </a:extLst>
          </p:cNvPr>
          <p:cNvSpPr>
            <a:spLocks noGrp="1"/>
          </p:cNvSpPr>
          <p:nvPr>
            <p:ph type="title"/>
          </p:nvPr>
        </p:nvSpPr>
        <p:spPr/>
        <p:txBody>
          <a:bodyPr/>
          <a:lstStyle/>
          <a:p>
            <a:r>
              <a:rPr lang="en-GB" dirty="0"/>
              <a:t>Averaging methods</a:t>
            </a:r>
          </a:p>
        </p:txBody>
      </p:sp>
      <p:sp>
        <p:nvSpPr>
          <p:cNvPr id="3" name="Content Placeholder 2">
            <a:extLst>
              <a:ext uri="{FF2B5EF4-FFF2-40B4-BE49-F238E27FC236}">
                <a16:creationId xmlns:a16="http://schemas.microsoft.com/office/drawing/2014/main" id="{4CDE8C39-0FDD-761D-E849-9D6286C86F33}"/>
              </a:ext>
            </a:extLst>
          </p:cNvPr>
          <p:cNvSpPr>
            <a:spLocks noGrp="1"/>
          </p:cNvSpPr>
          <p:nvPr>
            <p:ph idx="1"/>
          </p:nvPr>
        </p:nvSpPr>
        <p:spPr/>
        <p:txBody>
          <a:bodyPr/>
          <a:lstStyle/>
          <a:p>
            <a:pPr>
              <a:spcBef>
                <a:spcPts val="0"/>
              </a:spcBef>
              <a:spcAft>
                <a:spcPts val="0"/>
              </a:spcAft>
            </a:pPr>
            <a:r>
              <a:rPr lang="en-GB" dirty="0">
                <a:solidFill>
                  <a:srgbClr val="0E101A"/>
                </a:solidFill>
              </a:rPr>
              <a:t>In averaging methods, the driving principle is to build several estimators independently and then average their predictions. </a:t>
            </a:r>
          </a:p>
          <a:p>
            <a:pPr>
              <a:spcBef>
                <a:spcPts val="0"/>
              </a:spcBef>
              <a:spcAft>
                <a:spcPts val="0"/>
              </a:spcAft>
            </a:pPr>
            <a:endParaRPr lang="en-GB" dirty="0">
              <a:solidFill>
                <a:srgbClr val="0E101A"/>
              </a:solidFill>
            </a:endParaRPr>
          </a:p>
          <a:p>
            <a:pPr>
              <a:spcBef>
                <a:spcPts val="0"/>
              </a:spcBef>
              <a:spcAft>
                <a:spcPts val="0"/>
              </a:spcAft>
            </a:pPr>
            <a:r>
              <a:rPr lang="en-GB" dirty="0">
                <a:solidFill>
                  <a:srgbClr val="0E101A"/>
                </a:solidFill>
              </a:rPr>
              <a:t>On average, the combined estimator is usually better than any single base estimator because its variance is reduced.</a:t>
            </a:r>
          </a:p>
          <a:p>
            <a:pPr>
              <a:spcBef>
                <a:spcPts val="0"/>
              </a:spcBef>
              <a:spcAft>
                <a:spcPts val="0"/>
              </a:spcAft>
            </a:pPr>
            <a:endParaRPr lang="en-GB" dirty="0">
              <a:solidFill>
                <a:srgbClr val="0E101A"/>
              </a:solidFill>
            </a:endParaRPr>
          </a:p>
          <a:p>
            <a:pPr>
              <a:spcBef>
                <a:spcPts val="0"/>
              </a:spcBef>
              <a:spcAft>
                <a:spcPts val="0"/>
              </a:spcAft>
            </a:pPr>
            <a:r>
              <a:rPr lang="en-GB" dirty="0">
                <a:solidFill>
                  <a:srgbClr val="0E101A"/>
                </a:solidFill>
              </a:rPr>
              <a:t>Examples: Bagging methods</a:t>
            </a:r>
            <a:endParaRPr lang="en-GB" dirty="0"/>
          </a:p>
        </p:txBody>
      </p:sp>
      <p:sp>
        <p:nvSpPr>
          <p:cNvPr id="4" name="Slide Number Placeholder 3">
            <a:extLst>
              <a:ext uri="{FF2B5EF4-FFF2-40B4-BE49-F238E27FC236}">
                <a16:creationId xmlns:a16="http://schemas.microsoft.com/office/drawing/2014/main" id="{E08AE168-5710-5820-568B-F485677B00F0}"/>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5" name="TextBox 4">
            <a:extLst>
              <a:ext uri="{FF2B5EF4-FFF2-40B4-BE49-F238E27FC236}">
                <a16:creationId xmlns:a16="http://schemas.microsoft.com/office/drawing/2014/main" id="{F4E315C0-AB45-2A6D-43BF-7BBDF0623B58}"/>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3000764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0844-650D-1813-2A8B-C2263576476E}"/>
              </a:ext>
            </a:extLst>
          </p:cNvPr>
          <p:cNvSpPr>
            <a:spLocks noGrp="1"/>
          </p:cNvSpPr>
          <p:nvPr>
            <p:ph type="title"/>
          </p:nvPr>
        </p:nvSpPr>
        <p:spPr/>
        <p:txBody>
          <a:bodyPr/>
          <a:lstStyle/>
          <a:p>
            <a:r>
              <a:rPr lang="en-GB" dirty="0"/>
              <a:t>Bagging</a:t>
            </a:r>
          </a:p>
        </p:txBody>
      </p:sp>
      <p:sp>
        <p:nvSpPr>
          <p:cNvPr id="3" name="Content Placeholder 2">
            <a:extLst>
              <a:ext uri="{FF2B5EF4-FFF2-40B4-BE49-F238E27FC236}">
                <a16:creationId xmlns:a16="http://schemas.microsoft.com/office/drawing/2014/main" id="{DAF82759-BDF2-354A-8C57-C987333F2E08}"/>
              </a:ext>
            </a:extLst>
          </p:cNvPr>
          <p:cNvSpPr>
            <a:spLocks noGrp="1"/>
          </p:cNvSpPr>
          <p:nvPr>
            <p:ph idx="1"/>
          </p:nvPr>
        </p:nvSpPr>
        <p:spPr/>
        <p:txBody>
          <a:bodyPr/>
          <a:lstStyle/>
          <a:p>
            <a:r>
              <a:rPr lang="en-GB" sz="1800" b="0" i="0" u="none" strike="noStrike" dirty="0">
                <a:solidFill>
                  <a:srgbClr val="212529"/>
                </a:solidFill>
                <a:effectLst/>
              </a:rPr>
              <a:t>Bagging methods come in many flavours but mostly differ from each other by the way they draw random subsets of the training set:</a:t>
            </a:r>
          </a:p>
          <a:p>
            <a:pPr lvl="1"/>
            <a:r>
              <a:rPr lang="en-GB" sz="1800" b="0" i="0" u="none" strike="noStrike" dirty="0">
                <a:solidFill>
                  <a:srgbClr val="212529"/>
                </a:solidFill>
                <a:effectLst/>
              </a:rPr>
              <a:t>When random subsets of the dataset are drawn as random subsets of the samples, then this algorithm is known as </a:t>
            </a:r>
            <a:r>
              <a:rPr lang="en-GB" sz="1800" b="0" i="0" u="none" strike="noStrike" dirty="0">
                <a:solidFill>
                  <a:srgbClr val="FF0000"/>
                </a:solidFill>
                <a:effectLst/>
              </a:rPr>
              <a:t>Pasting</a:t>
            </a:r>
            <a:r>
              <a:rPr lang="en-GB" sz="1800" b="0" i="0" u="none" strike="noStrike" dirty="0">
                <a:effectLst/>
              </a:rPr>
              <a:t>.</a:t>
            </a:r>
            <a:endParaRPr lang="en-GB" sz="1800" dirty="0"/>
          </a:p>
          <a:p>
            <a:pPr lvl="1"/>
            <a:r>
              <a:rPr lang="en-GB" sz="1800" b="0" i="0" u="none" strike="noStrike" dirty="0">
                <a:solidFill>
                  <a:srgbClr val="212529"/>
                </a:solidFill>
                <a:effectLst/>
              </a:rPr>
              <a:t>When samples are drawn with replacement, then the method is known as </a:t>
            </a:r>
            <a:r>
              <a:rPr lang="en-GB" sz="1800" b="0" i="0" u="none" strike="noStrike" dirty="0">
                <a:solidFill>
                  <a:srgbClr val="FF0000"/>
                </a:solidFill>
                <a:effectLst/>
              </a:rPr>
              <a:t>Bagging</a:t>
            </a:r>
            <a:r>
              <a:rPr lang="en-GB" sz="1800" b="0" i="0" u="none" strike="noStrike" dirty="0">
                <a:effectLst/>
              </a:rPr>
              <a:t>.</a:t>
            </a:r>
          </a:p>
          <a:p>
            <a:pPr lvl="1"/>
            <a:r>
              <a:rPr lang="en-GB" sz="1800" b="0" i="0" u="none" strike="noStrike" dirty="0">
                <a:solidFill>
                  <a:srgbClr val="212529"/>
                </a:solidFill>
                <a:effectLst/>
              </a:rPr>
              <a:t>When random subsets of the dataset are drawn as random subsets of the features, then the method is known as </a:t>
            </a:r>
            <a:r>
              <a:rPr lang="en-GB" sz="1800" b="0" i="0" u="none" strike="noStrike" dirty="0">
                <a:solidFill>
                  <a:srgbClr val="FF0000"/>
                </a:solidFill>
                <a:effectLst/>
              </a:rPr>
              <a:t>Random Subspaces</a:t>
            </a:r>
            <a:r>
              <a:rPr lang="en-GB" sz="1800" b="0" i="0" u="none" strike="noStrike" dirty="0">
                <a:solidFill>
                  <a:srgbClr val="212529"/>
                </a:solidFill>
                <a:effectLst/>
              </a:rPr>
              <a:t>.</a:t>
            </a:r>
          </a:p>
          <a:p>
            <a:pPr lvl="1"/>
            <a:r>
              <a:rPr lang="en-GB" sz="1800" b="0" i="0" u="none" strike="noStrike" dirty="0">
                <a:solidFill>
                  <a:srgbClr val="212529"/>
                </a:solidFill>
                <a:effectLst/>
              </a:rPr>
              <a:t>Finally, when base estimators are built on subsets of both samples and features, then the method is known as </a:t>
            </a:r>
            <a:r>
              <a:rPr lang="en-GB" sz="1800" b="0" i="0" u="none" strike="noStrike" dirty="0">
                <a:solidFill>
                  <a:srgbClr val="FF0000"/>
                </a:solidFill>
                <a:effectLst/>
              </a:rPr>
              <a:t>Random Patches</a:t>
            </a:r>
            <a:r>
              <a:rPr lang="en-GB" sz="1800" b="0" i="0" u="none" strike="noStrike" dirty="0">
                <a:solidFill>
                  <a:srgbClr val="212529"/>
                </a:solidFill>
                <a:effectLst/>
              </a:rPr>
              <a:t>.</a:t>
            </a:r>
          </a:p>
          <a:p>
            <a:r>
              <a:rPr lang="en-GB" sz="1800" b="0" i="0" u="none" strike="noStrike" dirty="0">
                <a:solidFill>
                  <a:srgbClr val="212529"/>
                </a:solidFill>
                <a:effectLst/>
              </a:rPr>
              <a:t>In scikit-learn, bagging methods are offered as a unified </a:t>
            </a:r>
            <a:r>
              <a:rPr lang="en-GB" sz="1800" b="0" i="0" u="none" strike="noStrike" dirty="0">
                <a:solidFill>
                  <a:srgbClr val="2878A2"/>
                </a:solidFill>
                <a:effectLst/>
                <a:hlinkClick r:id="rId2" tooltip="sklearn.ensemble.BaggingClassifier"/>
              </a:rPr>
              <a:t>BaggingClassifier</a:t>
            </a:r>
            <a:r>
              <a:rPr lang="en-GB" sz="1800" b="0" i="0" u="none" strike="noStrike" dirty="0">
                <a:solidFill>
                  <a:srgbClr val="212529"/>
                </a:solidFill>
                <a:effectLst/>
              </a:rPr>
              <a:t> meta-estimator (resp. </a:t>
            </a:r>
            <a:r>
              <a:rPr lang="en-GB" sz="1800" b="0" i="0" u="none" strike="noStrike" dirty="0">
                <a:solidFill>
                  <a:srgbClr val="2878A2"/>
                </a:solidFill>
                <a:effectLst/>
                <a:hlinkClick r:id="rId3" tooltip="sklearn.ensemble.BaggingRegressor"/>
              </a:rPr>
              <a:t>BaggingRegressor</a:t>
            </a:r>
            <a:r>
              <a:rPr lang="en-GB" sz="1800" b="0" i="0" u="none" strike="noStrike" dirty="0">
                <a:solidFill>
                  <a:srgbClr val="212529"/>
                </a:solidFill>
                <a:effectLst/>
              </a:rPr>
              <a:t>), taking as input a user-specified estimator along with parameters specifying the strategy to draw random subsets. </a:t>
            </a:r>
            <a:endParaRPr lang="en-GB" sz="1800" dirty="0"/>
          </a:p>
        </p:txBody>
      </p:sp>
      <p:sp>
        <p:nvSpPr>
          <p:cNvPr id="4" name="Slide Number Placeholder 3">
            <a:extLst>
              <a:ext uri="{FF2B5EF4-FFF2-40B4-BE49-F238E27FC236}">
                <a16:creationId xmlns:a16="http://schemas.microsoft.com/office/drawing/2014/main" id="{FD01B4A4-D146-372B-1D7C-428D7827885D}"/>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46B11BD1-80CD-8896-2ACC-85EACAB116F2}"/>
              </a:ext>
            </a:extLst>
          </p:cNvPr>
          <p:cNvSpPr txBox="1"/>
          <p:nvPr/>
        </p:nvSpPr>
        <p:spPr>
          <a:xfrm>
            <a:off x="457200" y="5459678"/>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E480CD0-35A7-8202-59D8-3A19C0180648}"/>
                  </a:ext>
                </a:extLst>
              </p14:cNvPr>
              <p14:cNvContentPartPr/>
              <p14:nvPr/>
            </p14:nvContentPartPr>
            <p14:xfrm>
              <a:off x="4016880" y="3784320"/>
              <a:ext cx="2202120" cy="690120"/>
            </p14:xfrm>
          </p:contentPart>
        </mc:Choice>
        <mc:Fallback>
          <p:pic>
            <p:nvPicPr>
              <p:cNvPr id="6" name="Ink 5">
                <a:extLst>
                  <a:ext uri="{FF2B5EF4-FFF2-40B4-BE49-F238E27FC236}">
                    <a16:creationId xmlns:a16="http://schemas.microsoft.com/office/drawing/2014/main" id="{5E480CD0-35A7-8202-59D8-3A19C0180648}"/>
                  </a:ext>
                </a:extLst>
              </p:cNvPr>
              <p:cNvPicPr/>
              <p:nvPr/>
            </p:nvPicPr>
            <p:blipFill>
              <a:blip r:embed="rId5"/>
              <a:stretch>
                <a:fillRect/>
              </a:stretch>
            </p:blipFill>
            <p:spPr>
              <a:xfrm>
                <a:off x="4007520" y="3774960"/>
                <a:ext cx="2220840" cy="708840"/>
              </a:xfrm>
              <a:prstGeom prst="rect">
                <a:avLst/>
              </a:prstGeom>
            </p:spPr>
          </p:pic>
        </mc:Fallback>
      </mc:AlternateContent>
    </p:spTree>
    <p:extLst>
      <p:ext uri="{BB962C8B-B14F-4D97-AF65-F5344CB8AC3E}">
        <p14:creationId xmlns:p14="http://schemas.microsoft.com/office/powerpoint/2010/main" val="1962272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B214-A0EC-EC82-1059-4CD8FBBDE250}"/>
              </a:ext>
            </a:extLst>
          </p:cNvPr>
          <p:cNvSpPr>
            <a:spLocks noGrp="1"/>
          </p:cNvSpPr>
          <p:nvPr>
            <p:ph type="title"/>
          </p:nvPr>
        </p:nvSpPr>
        <p:spPr/>
        <p:txBody>
          <a:bodyPr/>
          <a:lstStyle/>
          <a:p>
            <a:r>
              <a:rPr lang="en-GB" dirty="0"/>
              <a:t>Boosting methods</a:t>
            </a:r>
          </a:p>
        </p:txBody>
      </p:sp>
      <p:sp>
        <p:nvSpPr>
          <p:cNvPr id="3" name="Content Placeholder 2">
            <a:extLst>
              <a:ext uri="{FF2B5EF4-FFF2-40B4-BE49-F238E27FC236}">
                <a16:creationId xmlns:a16="http://schemas.microsoft.com/office/drawing/2014/main" id="{BA35327F-6FEA-83A9-11F1-5865F3B5AEFF}"/>
              </a:ext>
            </a:extLst>
          </p:cNvPr>
          <p:cNvSpPr>
            <a:spLocks noGrp="1"/>
          </p:cNvSpPr>
          <p:nvPr>
            <p:ph idx="1"/>
          </p:nvPr>
        </p:nvSpPr>
        <p:spPr/>
        <p:txBody>
          <a:bodyPr/>
          <a:lstStyle/>
          <a:p>
            <a:pPr>
              <a:spcBef>
                <a:spcPts val="0"/>
              </a:spcBef>
              <a:spcAft>
                <a:spcPts val="0"/>
              </a:spcAft>
            </a:pPr>
            <a:r>
              <a:rPr lang="en-GB" dirty="0">
                <a:solidFill>
                  <a:srgbClr val="0E101A"/>
                </a:solidFill>
                <a:effectLst/>
              </a:rPr>
              <a:t>By contrast, in </a:t>
            </a:r>
            <a:r>
              <a:rPr lang="en-GB" b="1" dirty="0">
                <a:solidFill>
                  <a:srgbClr val="0E101A"/>
                </a:solidFill>
                <a:effectLst/>
              </a:rPr>
              <a:t>boosting methods</a:t>
            </a:r>
            <a:r>
              <a:rPr lang="en-GB" dirty="0">
                <a:solidFill>
                  <a:srgbClr val="0E101A"/>
                </a:solidFill>
                <a:effectLst/>
              </a:rPr>
              <a:t>, base estimators are built sequentially, and one tries to reduce the bias of the combined estimator. </a:t>
            </a:r>
          </a:p>
          <a:p>
            <a:pPr>
              <a:spcBef>
                <a:spcPts val="0"/>
              </a:spcBef>
              <a:spcAft>
                <a:spcPts val="0"/>
              </a:spcAft>
            </a:pPr>
            <a:endParaRPr lang="en-GB" dirty="0">
              <a:solidFill>
                <a:srgbClr val="0E101A"/>
              </a:solidFill>
            </a:endParaRPr>
          </a:p>
          <a:p>
            <a:pPr>
              <a:spcBef>
                <a:spcPts val="0"/>
              </a:spcBef>
              <a:spcAft>
                <a:spcPts val="0"/>
              </a:spcAft>
            </a:pPr>
            <a:r>
              <a:rPr lang="en-GB" dirty="0">
                <a:solidFill>
                  <a:srgbClr val="0E101A"/>
                </a:solidFill>
                <a:effectLst/>
              </a:rPr>
              <a:t>The motivation is to combine several weak models to produce a powerful ensemble.</a:t>
            </a:r>
          </a:p>
          <a:p>
            <a:pPr>
              <a:spcBef>
                <a:spcPts val="0"/>
              </a:spcBef>
              <a:spcAft>
                <a:spcPts val="0"/>
              </a:spcAft>
            </a:pPr>
            <a:endParaRPr lang="en-GB" dirty="0">
              <a:solidFill>
                <a:srgbClr val="0E101A"/>
              </a:solidFill>
              <a:effectLst/>
            </a:endParaRPr>
          </a:p>
          <a:p>
            <a:pPr>
              <a:spcBef>
                <a:spcPts val="0"/>
              </a:spcBef>
              <a:spcAft>
                <a:spcPts val="0"/>
              </a:spcAft>
            </a:pPr>
            <a:r>
              <a:rPr lang="en-GB" dirty="0">
                <a:solidFill>
                  <a:srgbClr val="0E101A"/>
                </a:solidFill>
                <a:effectLst/>
              </a:rPr>
              <a:t>Examples: AdaBoost, Gradient Tree Boosting</a:t>
            </a:r>
          </a:p>
          <a:p>
            <a:endParaRPr lang="en-GB" dirty="0"/>
          </a:p>
        </p:txBody>
      </p:sp>
      <p:sp>
        <p:nvSpPr>
          <p:cNvPr id="4" name="Slide Number Placeholder 3">
            <a:extLst>
              <a:ext uri="{FF2B5EF4-FFF2-40B4-BE49-F238E27FC236}">
                <a16:creationId xmlns:a16="http://schemas.microsoft.com/office/drawing/2014/main" id="{37B452EC-A869-421B-DBEF-C6829468A6C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53F38CF3-A265-40C1-67CC-6EEB1642D1B2}"/>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54759E6B-AB25-4BB0-DA31-0F4F9A868967}"/>
                  </a:ext>
                </a:extLst>
              </p14:cNvPr>
              <p14:cNvContentPartPr/>
              <p14:nvPr/>
            </p14:nvContentPartPr>
            <p14:xfrm>
              <a:off x="81000" y="3233160"/>
              <a:ext cx="5456160" cy="1949760"/>
            </p14:xfrm>
          </p:contentPart>
        </mc:Choice>
        <mc:Fallback>
          <p:pic>
            <p:nvPicPr>
              <p:cNvPr id="6" name="Ink 5">
                <a:extLst>
                  <a:ext uri="{FF2B5EF4-FFF2-40B4-BE49-F238E27FC236}">
                    <a16:creationId xmlns:a16="http://schemas.microsoft.com/office/drawing/2014/main" id="{54759E6B-AB25-4BB0-DA31-0F4F9A868967}"/>
                  </a:ext>
                </a:extLst>
              </p:cNvPr>
              <p:cNvPicPr/>
              <p:nvPr/>
            </p:nvPicPr>
            <p:blipFill>
              <a:blip r:embed="rId3"/>
              <a:stretch>
                <a:fillRect/>
              </a:stretch>
            </p:blipFill>
            <p:spPr>
              <a:xfrm>
                <a:off x="71640" y="3223800"/>
                <a:ext cx="5474880" cy="1968480"/>
              </a:xfrm>
              <a:prstGeom prst="rect">
                <a:avLst/>
              </a:prstGeom>
            </p:spPr>
          </p:pic>
        </mc:Fallback>
      </mc:AlternateContent>
    </p:spTree>
    <p:extLst>
      <p:ext uri="{BB962C8B-B14F-4D97-AF65-F5344CB8AC3E}">
        <p14:creationId xmlns:p14="http://schemas.microsoft.com/office/powerpoint/2010/main" val="657161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5316-1836-A681-ECC5-565E914D8950}"/>
              </a:ext>
            </a:extLst>
          </p:cNvPr>
          <p:cNvSpPr>
            <a:spLocks noGrp="1"/>
          </p:cNvSpPr>
          <p:nvPr>
            <p:ph type="title"/>
          </p:nvPr>
        </p:nvSpPr>
        <p:spPr/>
        <p:txBody>
          <a:bodyPr/>
          <a:lstStyle/>
          <a:p>
            <a:r>
              <a:rPr lang="en-GB" dirty="0"/>
              <a:t>Random Forests</a:t>
            </a:r>
          </a:p>
        </p:txBody>
      </p:sp>
      <p:sp>
        <p:nvSpPr>
          <p:cNvPr id="3" name="Content Placeholder 2">
            <a:extLst>
              <a:ext uri="{FF2B5EF4-FFF2-40B4-BE49-F238E27FC236}">
                <a16:creationId xmlns:a16="http://schemas.microsoft.com/office/drawing/2014/main" id="{58F7710C-6815-C91F-6A90-166D43EB3263}"/>
              </a:ext>
            </a:extLst>
          </p:cNvPr>
          <p:cNvSpPr>
            <a:spLocks noGrp="1"/>
          </p:cNvSpPr>
          <p:nvPr>
            <p:ph idx="1"/>
          </p:nvPr>
        </p:nvSpPr>
        <p:spPr/>
        <p:txBody>
          <a:bodyPr/>
          <a:lstStyle/>
          <a:p>
            <a:r>
              <a:rPr lang="en-GB" dirty="0"/>
              <a:t>In random forests, each tree in the ensemble is built from a sample drawn with replacement (i.e., a bootstrap sample) from the training set.</a:t>
            </a:r>
          </a:p>
          <a:p>
            <a:endParaRPr lang="en-GB" dirty="0"/>
          </a:p>
          <a:p>
            <a:r>
              <a:rPr lang="en-GB" dirty="0"/>
              <a:t> When splitting each node during the construction of a tree, the best split is found either from all input features or a random subset of size </a:t>
            </a:r>
            <a:r>
              <a:rPr lang="en-GB" dirty="0" err="1"/>
              <a:t>max_features</a:t>
            </a:r>
            <a:r>
              <a:rPr lang="en-GB" dirty="0"/>
              <a:t>. </a:t>
            </a:r>
          </a:p>
          <a:p>
            <a:endParaRPr lang="en-GB" dirty="0"/>
          </a:p>
          <a:p>
            <a:r>
              <a:rPr lang="en-GB" dirty="0"/>
              <a:t>The purpose of these two sources of randomness is to decrease the variance of the forest estimator. </a:t>
            </a:r>
          </a:p>
          <a:p>
            <a:endParaRPr lang="en-GB" dirty="0"/>
          </a:p>
        </p:txBody>
      </p:sp>
      <p:sp>
        <p:nvSpPr>
          <p:cNvPr id="4" name="Slide Number Placeholder 3">
            <a:extLst>
              <a:ext uri="{FF2B5EF4-FFF2-40B4-BE49-F238E27FC236}">
                <a16:creationId xmlns:a16="http://schemas.microsoft.com/office/drawing/2014/main" id="{88567EC3-CDE6-2D5E-2BE4-47BFB8C8CB78}"/>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sp>
        <p:nvSpPr>
          <p:cNvPr id="5" name="TextBox 4">
            <a:extLst>
              <a:ext uri="{FF2B5EF4-FFF2-40B4-BE49-F238E27FC236}">
                <a16:creationId xmlns:a16="http://schemas.microsoft.com/office/drawing/2014/main" id="{543641CD-CCA4-BF1F-2B25-15CB46363505}"/>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0718358-1B15-BE02-F499-6FA7CA20C670}"/>
                  </a:ext>
                </a:extLst>
              </p14:cNvPr>
              <p14:cNvContentPartPr/>
              <p14:nvPr/>
            </p14:nvContentPartPr>
            <p14:xfrm>
              <a:off x="788760" y="2972520"/>
              <a:ext cx="5962320" cy="421200"/>
            </p14:xfrm>
          </p:contentPart>
        </mc:Choice>
        <mc:Fallback>
          <p:pic>
            <p:nvPicPr>
              <p:cNvPr id="6" name="Ink 5">
                <a:extLst>
                  <a:ext uri="{FF2B5EF4-FFF2-40B4-BE49-F238E27FC236}">
                    <a16:creationId xmlns:a16="http://schemas.microsoft.com/office/drawing/2014/main" id="{70718358-1B15-BE02-F499-6FA7CA20C670}"/>
                  </a:ext>
                </a:extLst>
              </p:cNvPr>
              <p:cNvPicPr/>
              <p:nvPr/>
            </p:nvPicPr>
            <p:blipFill>
              <a:blip r:embed="rId3"/>
              <a:stretch>
                <a:fillRect/>
              </a:stretch>
            </p:blipFill>
            <p:spPr>
              <a:xfrm>
                <a:off x="779400" y="2963160"/>
                <a:ext cx="5981040" cy="439920"/>
              </a:xfrm>
              <a:prstGeom prst="rect">
                <a:avLst/>
              </a:prstGeom>
            </p:spPr>
          </p:pic>
        </mc:Fallback>
      </mc:AlternateContent>
    </p:spTree>
    <p:extLst>
      <p:ext uri="{BB962C8B-B14F-4D97-AF65-F5344CB8AC3E}">
        <p14:creationId xmlns:p14="http://schemas.microsoft.com/office/powerpoint/2010/main" val="1456767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ECBD-32A6-02E9-9BCA-DA3CECDE782B}"/>
              </a:ext>
            </a:extLst>
          </p:cNvPr>
          <p:cNvSpPr>
            <a:spLocks noGrp="1"/>
          </p:cNvSpPr>
          <p:nvPr>
            <p:ph type="title"/>
          </p:nvPr>
        </p:nvSpPr>
        <p:spPr/>
        <p:txBody>
          <a:bodyPr/>
          <a:lstStyle/>
          <a:p>
            <a:r>
              <a:rPr lang="en-GB" dirty="0"/>
              <a:t>Structure of Random Forests</a:t>
            </a:r>
          </a:p>
        </p:txBody>
      </p:sp>
      <p:sp>
        <p:nvSpPr>
          <p:cNvPr id="3" name="Slide Number Placeholder 2">
            <a:extLst>
              <a:ext uri="{FF2B5EF4-FFF2-40B4-BE49-F238E27FC236}">
                <a16:creationId xmlns:a16="http://schemas.microsoft.com/office/drawing/2014/main" id="{75292245-E990-9E90-EAAF-CD0DE5589D76}"/>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4098" name="Picture 2" descr="Figure 3">
            <a:extLst>
              <a:ext uri="{FF2B5EF4-FFF2-40B4-BE49-F238E27FC236}">
                <a16:creationId xmlns:a16="http://schemas.microsoft.com/office/drawing/2014/main" id="{AC02FF1A-4BC7-D653-8439-A23BCFB18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916" y="794059"/>
            <a:ext cx="4666084" cy="4429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0DCBAC-E3AE-8207-792D-98037AB2D28F}"/>
              </a:ext>
            </a:extLst>
          </p:cNvPr>
          <p:cNvSpPr txBox="1"/>
          <p:nvPr/>
        </p:nvSpPr>
        <p:spPr>
          <a:xfrm>
            <a:off x="179512" y="5275012"/>
            <a:ext cx="8022305" cy="369332"/>
          </a:xfrm>
          <a:prstGeom prst="rect">
            <a:avLst/>
          </a:prstGeom>
          <a:noFill/>
        </p:spPr>
        <p:txBody>
          <a:bodyPr wrap="square">
            <a:spAutoFit/>
          </a:bodyPr>
          <a:lstStyle/>
          <a:p>
            <a:r>
              <a:rPr lang="en-GB" sz="900" b="0" i="0" u="none" strike="noStrike" dirty="0">
                <a:solidFill>
                  <a:srgbClr val="222222"/>
                </a:solidFill>
                <a:effectLst/>
                <a:latin typeface="Gill Sans MT" panose="020B0502020104020203" pitchFamily="34" charset="77"/>
              </a:rPr>
              <a:t>Source: </a:t>
            </a:r>
            <a:r>
              <a:rPr lang="en-GB" sz="900" b="0" i="0" u="none" strike="noStrike" dirty="0" err="1">
                <a:solidFill>
                  <a:srgbClr val="222222"/>
                </a:solidFill>
                <a:effectLst/>
                <a:latin typeface="Gill Sans MT" panose="020B0502020104020203" pitchFamily="34" charset="77"/>
              </a:rPr>
              <a:t>Malebary</a:t>
            </a:r>
            <a:r>
              <a:rPr lang="en-GB" sz="900" b="0" i="0" u="none" strike="noStrike" dirty="0">
                <a:solidFill>
                  <a:srgbClr val="222222"/>
                </a:solidFill>
                <a:effectLst/>
                <a:latin typeface="Gill Sans MT" panose="020B0502020104020203" pitchFamily="34" charset="77"/>
              </a:rPr>
              <a:t>, S.J., Khan, Y.D. Evaluating machine learning methodologies for identification of cancer driver genes. </a:t>
            </a:r>
            <a:r>
              <a:rPr lang="en-GB" sz="900" b="0" i="1" u="none" strike="noStrike" dirty="0">
                <a:solidFill>
                  <a:srgbClr val="222222"/>
                </a:solidFill>
                <a:effectLst/>
                <a:latin typeface="Gill Sans MT" panose="020B0502020104020203" pitchFamily="34" charset="77"/>
              </a:rPr>
              <a:t>Sci Rep</a:t>
            </a:r>
            <a:r>
              <a:rPr lang="en-GB" sz="900" b="0" i="0" u="none" strike="noStrike" dirty="0">
                <a:solidFill>
                  <a:srgbClr val="222222"/>
                </a:solidFill>
                <a:effectLst/>
                <a:latin typeface="Gill Sans MT" panose="020B0502020104020203" pitchFamily="34" charset="77"/>
              </a:rPr>
              <a:t> </a:t>
            </a:r>
            <a:r>
              <a:rPr lang="en-GB" sz="900" b="1" i="0" u="none" strike="noStrike" dirty="0">
                <a:solidFill>
                  <a:srgbClr val="222222"/>
                </a:solidFill>
                <a:effectLst/>
                <a:latin typeface="Gill Sans MT" panose="020B0502020104020203" pitchFamily="34" charset="77"/>
              </a:rPr>
              <a:t>11</a:t>
            </a:r>
            <a:r>
              <a:rPr lang="en-GB" sz="900" b="0" i="0" u="none" strike="noStrike" dirty="0">
                <a:solidFill>
                  <a:srgbClr val="222222"/>
                </a:solidFill>
                <a:effectLst/>
                <a:latin typeface="Gill Sans MT" panose="020B0502020104020203" pitchFamily="34" charset="77"/>
              </a:rPr>
              <a:t>, 12281 (2021). https://</a:t>
            </a:r>
            <a:r>
              <a:rPr lang="en-GB" sz="900" b="0" i="0" u="none" strike="noStrike" dirty="0" err="1">
                <a:solidFill>
                  <a:srgbClr val="222222"/>
                </a:solidFill>
                <a:effectLst/>
                <a:latin typeface="Gill Sans MT" panose="020B0502020104020203" pitchFamily="34" charset="77"/>
              </a:rPr>
              <a:t>doi.org</a:t>
            </a:r>
            <a:r>
              <a:rPr lang="en-GB" sz="900" b="0" i="0" u="none" strike="noStrike" dirty="0">
                <a:solidFill>
                  <a:srgbClr val="222222"/>
                </a:solidFill>
                <a:effectLst/>
                <a:latin typeface="Gill Sans MT" panose="020B0502020104020203" pitchFamily="34" charset="77"/>
              </a:rPr>
              <a:t>/10.1038/s41598-021-91656-8</a:t>
            </a:r>
            <a:endParaRPr lang="en-GB" sz="9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B485BC2-84D2-D2F3-91B3-8E25D79C9662}"/>
                  </a:ext>
                </a:extLst>
              </p14:cNvPr>
              <p14:cNvContentPartPr/>
              <p14:nvPr/>
            </p14:nvContentPartPr>
            <p14:xfrm>
              <a:off x="4734000" y="4245120"/>
              <a:ext cx="1303560" cy="730800"/>
            </p14:xfrm>
          </p:contentPart>
        </mc:Choice>
        <mc:Fallback>
          <p:pic>
            <p:nvPicPr>
              <p:cNvPr id="4" name="Ink 3">
                <a:extLst>
                  <a:ext uri="{FF2B5EF4-FFF2-40B4-BE49-F238E27FC236}">
                    <a16:creationId xmlns:a16="http://schemas.microsoft.com/office/drawing/2014/main" id="{EB485BC2-84D2-D2F3-91B3-8E25D79C9662}"/>
                  </a:ext>
                </a:extLst>
              </p:cNvPr>
              <p:cNvPicPr/>
              <p:nvPr/>
            </p:nvPicPr>
            <p:blipFill>
              <a:blip r:embed="rId4"/>
              <a:stretch>
                <a:fillRect/>
              </a:stretch>
            </p:blipFill>
            <p:spPr>
              <a:xfrm>
                <a:off x="4724640" y="4235760"/>
                <a:ext cx="1322280" cy="749520"/>
              </a:xfrm>
              <a:prstGeom prst="rect">
                <a:avLst/>
              </a:prstGeom>
            </p:spPr>
          </p:pic>
        </mc:Fallback>
      </mc:AlternateContent>
    </p:spTree>
    <p:extLst>
      <p:ext uri="{BB962C8B-B14F-4D97-AF65-F5344CB8AC3E}">
        <p14:creationId xmlns:p14="http://schemas.microsoft.com/office/powerpoint/2010/main" val="399395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1551-092D-BFBA-889E-1ACE242D6E73}"/>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2CA596FD-FE3B-7D0F-F2B4-CEE2F61FA37C}"/>
              </a:ext>
            </a:extLst>
          </p:cNvPr>
          <p:cNvSpPr>
            <a:spLocks noGrp="1"/>
          </p:cNvSpPr>
          <p:nvPr>
            <p:ph idx="1"/>
          </p:nvPr>
        </p:nvSpPr>
        <p:spPr/>
        <p:txBody>
          <a:bodyPr/>
          <a:lstStyle/>
          <a:p>
            <a:r>
              <a:rPr lang="en-GB" i="0" u="none" strike="noStrike" dirty="0">
                <a:solidFill>
                  <a:srgbClr val="222222"/>
                </a:solidFill>
                <a:effectLst/>
              </a:rPr>
              <a:t>Selecting the most important self-assessed features for predicting conversion to mild cognitive impairment with random forest and permutation-based methods:</a:t>
            </a:r>
          </a:p>
          <a:p>
            <a:pPr lvl="1"/>
            <a:r>
              <a:rPr lang="en-GB" b="0" i="0" u="none" strike="noStrike" dirty="0">
                <a:solidFill>
                  <a:srgbClr val="222222"/>
                </a:solidFill>
                <a:effectLst/>
                <a:latin typeface="-apple-system"/>
              </a:rPr>
              <a:t>Gómez-Ramírez, J.,  et al.(2020), https://</a:t>
            </a:r>
            <a:r>
              <a:rPr lang="en-GB" b="0" i="0" u="none" strike="noStrike" dirty="0" err="1">
                <a:solidFill>
                  <a:srgbClr val="222222"/>
                </a:solidFill>
                <a:effectLst/>
                <a:latin typeface="-apple-system"/>
              </a:rPr>
              <a:t>doi.org</a:t>
            </a:r>
            <a:r>
              <a:rPr lang="en-GB" b="0" i="0" u="none" strike="noStrike" dirty="0">
                <a:solidFill>
                  <a:srgbClr val="222222"/>
                </a:solidFill>
                <a:effectLst/>
                <a:latin typeface="-apple-system"/>
              </a:rPr>
              <a:t>/10.1038/s41598-020-77296-4</a:t>
            </a:r>
            <a:endParaRPr lang="en-GB" i="0" u="none" strike="noStrike" dirty="0">
              <a:solidFill>
                <a:srgbClr val="222222"/>
              </a:solidFill>
              <a:effectLst/>
            </a:endParaRPr>
          </a:p>
          <a:p>
            <a:endParaRPr lang="en-GB" dirty="0"/>
          </a:p>
        </p:txBody>
      </p:sp>
      <p:sp>
        <p:nvSpPr>
          <p:cNvPr id="4" name="Slide Number Placeholder 3">
            <a:extLst>
              <a:ext uri="{FF2B5EF4-FFF2-40B4-BE49-F238E27FC236}">
                <a16:creationId xmlns:a16="http://schemas.microsoft.com/office/drawing/2014/main" id="{A2C77F3C-A545-FA60-4CDE-72006FAD7CA1}"/>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pic>
        <p:nvPicPr>
          <p:cNvPr id="5122" name="Picture 2" descr="figure 6">
            <a:extLst>
              <a:ext uri="{FF2B5EF4-FFF2-40B4-BE49-F238E27FC236}">
                <a16:creationId xmlns:a16="http://schemas.microsoft.com/office/drawing/2014/main" id="{F8C90DF3-5E36-5A7F-A423-12B9EE22AB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040"/>
          <a:stretch/>
        </p:blipFill>
        <p:spPr bwMode="auto">
          <a:xfrm>
            <a:off x="2279650" y="2688465"/>
            <a:ext cx="4584700" cy="256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DACF-A0DC-2DAC-6E58-3BF2F156A68B}"/>
              </a:ext>
            </a:extLst>
          </p:cNvPr>
          <p:cNvSpPr>
            <a:spLocks noGrp="1"/>
          </p:cNvSpPr>
          <p:nvPr>
            <p:ph type="title"/>
          </p:nvPr>
        </p:nvSpPr>
        <p:spPr/>
        <p:txBody>
          <a:bodyPr/>
          <a:lstStyle/>
          <a:p>
            <a:r>
              <a:rPr lang="en-GB" dirty="0"/>
              <a:t>Kernel functions</a:t>
            </a:r>
          </a:p>
        </p:txBody>
      </p:sp>
      <p:sp>
        <p:nvSpPr>
          <p:cNvPr id="3" name="Content Placeholder 2">
            <a:extLst>
              <a:ext uri="{FF2B5EF4-FFF2-40B4-BE49-F238E27FC236}">
                <a16:creationId xmlns:a16="http://schemas.microsoft.com/office/drawing/2014/main" id="{85502B2B-1A8A-0B91-6C15-4F3EA451FAF5}"/>
              </a:ext>
            </a:extLst>
          </p:cNvPr>
          <p:cNvSpPr>
            <a:spLocks noGrp="1"/>
          </p:cNvSpPr>
          <p:nvPr>
            <p:ph idx="1"/>
          </p:nvPr>
        </p:nvSpPr>
        <p:spPr/>
        <p:txBody>
          <a:bodyPr/>
          <a:lstStyle/>
          <a:p>
            <a:r>
              <a:rPr lang="en-GB" dirty="0">
                <a:effectLst/>
              </a:rPr>
              <a:t>One approach to the latter problem is to assume that we have some way of measuring the similarity between items, that doesn’t require pre-processing them into feature vector format.</a:t>
            </a:r>
          </a:p>
          <a:p>
            <a:r>
              <a:rPr lang="en-GB" dirty="0"/>
              <a:t>For example we can apply a function to transform the original data into a higher dimensional space in which the data items can then be compared/processed. </a:t>
            </a:r>
          </a:p>
          <a:p>
            <a:r>
              <a:rPr lang="en-GB" dirty="0">
                <a:effectLst/>
              </a:rPr>
              <a:t>This process </a:t>
            </a:r>
            <a:r>
              <a:rPr lang="en-GB" dirty="0"/>
              <a:t>can be done via kernel functions.</a:t>
            </a:r>
            <a:endParaRPr lang="en-GB" dirty="0">
              <a:effectLst/>
            </a:endParaRPr>
          </a:p>
          <a:p>
            <a:endParaRPr lang="en-GB" dirty="0"/>
          </a:p>
        </p:txBody>
      </p:sp>
      <p:sp>
        <p:nvSpPr>
          <p:cNvPr id="4" name="Slide Number Placeholder 3">
            <a:extLst>
              <a:ext uri="{FF2B5EF4-FFF2-40B4-BE49-F238E27FC236}">
                <a16:creationId xmlns:a16="http://schemas.microsoft.com/office/drawing/2014/main" id="{25A79231-9CD1-A0BC-D5F3-8B8A1D968F8D}"/>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420F677-11DD-B32D-8941-BBF73D42AE06}"/>
                  </a:ext>
                </a:extLst>
              </p14:cNvPr>
              <p14:cNvContentPartPr/>
              <p14:nvPr/>
            </p14:nvContentPartPr>
            <p14:xfrm>
              <a:off x="1811160" y="3263400"/>
              <a:ext cx="5736600" cy="2107080"/>
            </p14:xfrm>
          </p:contentPart>
        </mc:Choice>
        <mc:Fallback>
          <p:pic>
            <p:nvPicPr>
              <p:cNvPr id="5" name="Ink 4">
                <a:extLst>
                  <a:ext uri="{FF2B5EF4-FFF2-40B4-BE49-F238E27FC236}">
                    <a16:creationId xmlns:a16="http://schemas.microsoft.com/office/drawing/2014/main" id="{3420F677-11DD-B32D-8941-BBF73D42AE06}"/>
                  </a:ext>
                </a:extLst>
              </p:cNvPr>
              <p:cNvPicPr/>
              <p:nvPr/>
            </p:nvPicPr>
            <p:blipFill>
              <a:blip r:embed="rId3"/>
              <a:stretch>
                <a:fillRect/>
              </a:stretch>
            </p:blipFill>
            <p:spPr>
              <a:xfrm>
                <a:off x="1801800" y="3254040"/>
                <a:ext cx="5755320" cy="2125800"/>
              </a:xfrm>
              <a:prstGeom prst="rect">
                <a:avLst/>
              </a:prstGeom>
            </p:spPr>
          </p:pic>
        </mc:Fallback>
      </mc:AlternateContent>
    </p:spTree>
    <p:extLst>
      <p:ext uri="{BB962C8B-B14F-4D97-AF65-F5344CB8AC3E}">
        <p14:creationId xmlns:p14="http://schemas.microsoft.com/office/powerpoint/2010/main" val="34656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561B-24DA-A65C-1F9F-C74506834517}"/>
              </a:ext>
            </a:extLst>
          </p:cNvPr>
          <p:cNvSpPr>
            <a:spLocks noGrp="1"/>
          </p:cNvSpPr>
          <p:nvPr>
            <p:ph type="title"/>
          </p:nvPr>
        </p:nvSpPr>
        <p:spPr/>
        <p:txBody>
          <a:bodyPr/>
          <a:lstStyle/>
          <a:p>
            <a:r>
              <a:rPr lang="en-GB" dirty="0"/>
              <a:t>Random Forests</a:t>
            </a:r>
          </a:p>
        </p:txBody>
      </p:sp>
      <p:sp>
        <p:nvSpPr>
          <p:cNvPr id="3" name="Content Placeholder 2">
            <a:extLst>
              <a:ext uri="{FF2B5EF4-FFF2-40B4-BE49-F238E27FC236}">
                <a16:creationId xmlns:a16="http://schemas.microsoft.com/office/drawing/2014/main" id="{D64A94CF-3704-8BF7-2276-53908538AE63}"/>
              </a:ext>
            </a:extLst>
          </p:cNvPr>
          <p:cNvSpPr>
            <a:spLocks noGrp="1"/>
          </p:cNvSpPr>
          <p:nvPr>
            <p:ph idx="1"/>
          </p:nvPr>
        </p:nvSpPr>
        <p:spPr/>
        <p:txBody>
          <a:bodyPr/>
          <a:lstStyle/>
          <a:p>
            <a:r>
              <a:rPr lang="en-GB" dirty="0"/>
              <a:t>Individual decision trees typically exhibit high variance and tend to overfit.</a:t>
            </a:r>
          </a:p>
          <a:p>
            <a:pPr marL="0" indent="0">
              <a:buNone/>
            </a:pPr>
            <a:r>
              <a:rPr lang="en-GB" dirty="0"/>
              <a:t> </a:t>
            </a:r>
          </a:p>
          <a:p>
            <a:r>
              <a:rPr lang="en-GB" dirty="0"/>
              <a:t>The injected randomness in forests yields decision trees with somewhat decoupled prediction errors. </a:t>
            </a:r>
          </a:p>
          <a:p>
            <a:pPr marL="0" indent="0">
              <a:buNone/>
            </a:pPr>
            <a:endParaRPr lang="en-GB" dirty="0"/>
          </a:p>
          <a:p>
            <a:pPr>
              <a:spcBef>
                <a:spcPts val="0"/>
              </a:spcBef>
              <a:spcAft>
                <a:spcPts val="0"/>
              </a:spcAft>
            </a:pPr>
            <a:r>
              <a:rPr lang="en-GB" dirty="0">
                <a:solidFill>
                  <a:srgbClr val="0E101A"/>
                </a:solidFill>
                <a:effectLst/>
              </a:rPr>
              <a:t>By taking an average of those predictions, some errors can cancel out. Random forests achieve a reduced variance by combining diverse trees, sometimes at the cost of a slight increase in bias. </a:t>
            </a:r>
          </a:p>
          <a:p>
            <a:pPr marL="0" indent="0">
              <a:spcBef>
                <a:spcPts val="0"/>
              </a:spcBef>
              <a:spcAft>
                <a:spcPts val="0"/>
              </a:spcAft>
              <a:buNone/>
            </a:pPr>
            <a:br>
              <a:rPr lang="en-GB" dirty="0">
                <a:solidFill>
                  <a:srgbClr val="0E101A"/>
                </a:solidFill>
                <a:effectLst/>
              </a:rPr>
            </a:br>
            <a:endParaRPr lang="en-GB" dirty="0">
              <a:solidFill>
                <a:srgbClr val="0E101A"/>
              </a:solidFill>
              <a:effectLst/>
            </a:endParaRPr>
          </a:p>
          <a:p>
            <a:endParaRPr lang="en-GB" dirty="0"/>
          </a:p>
          <a:p>
            <a:endParaRPr lang="en-GB" dirty="0"/>
          </a:p>
        </p:txBody>
      </p:sp>
      <p:sp>
        <p:nvSpPr>
          <p:cNvPr id="4" name="Slide Number Placeholder 3">
            <a:extLst>
              <a:ext uri="{FF2B5EF4-FFF2-40B4-BE49-F238E27FC236}">
                <a16:creationId xmlns:a16="http://schemas.microsoft.com/office/drawing/2014/main" id="{1A0A4572-1681-92AF-86D6-AE3689C9E1F3}"/>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5" name="TextBox 4">
            <a:extLst>
              <a:ext uri="{FF2B5EF4-FFF2-40B4-BE49-F238E27FC236}">
                <a16:creationId xmlns:a16="http://schemas.microsoft.com/office/drawing/2014/main" id="{8156FDB0-C7FC-23BE-5F6B-4389973B962D}"/>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02358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63AF-A142-86DF-CD60-6B99DA223D7A}"/>
              </a:ext>
            </a:extLst>
          </p:cNvPr>
          <p:cNvSpPr>
            <a:spLocks noGrp="1"/>
          </p:cNvSpPr>
          <p:nvPr>
            <p:ph type="title"/>
          </p:nvPr>
        </p:nvSpPr>
        <p:spPr/>
        <p:txBody>
          <a:bodyPr/>
          <a:lstStyle/>
          <a:p>
            <a:r>
              <a:rPr lang="en-GB" dirty="0"/>
              <a:t>Practical note on RFs</a:t>
            </a:r>
          </a:p>
        </p:txBody>
      </p:sp>
      <p:sp>
        <p:nvSpPr>
          <p:cNvPr id="3" name="Content Placeholder 2">
            <a:extLst>
              <a:ext uri="{FF2B5EF4-FFF2-40B4-BE49-F238E27FC236}">
                <a16:creationId xmlns:a16="http://schemas.microsoft.com/office/drawing/2014/main" id="{DCF2001B-3654-876F-873D-9943F2C10C6A}"/>
              </a:ext>
            </a:extLst>
          </p:cNvPr>
          <p:cNvSpPr>
            <a:spLocks noGrp="1"/>
          </p:cNvSpPr>
          <p:nvPr>
            <p:ph idx="1"/>
          </p:nvPr>
        </p:nvSpPr>
        <p:spPr/>
        <p:txBody>
          <a:bodyPr/>
          <a:lstStyle/>
          <a:p>
            <a:pPr>
              <a:spcBef>
                <a:spcPts val="0"/>
              </a:spcBef>
              <a:spcAft>
                <a:spcPts val="0"/>
              </a:spcAft>
            </a:pPr>
            <a:r>
              <a:rPr lang="en-GB" dirty="0">
                <a:solidFill>
                  <a:srgbClr val="0E101A"/>
                </a:solidFill>
                <a:effectLst/>
              </a:rPr>
              <a:t>In practice, the variance reduction is often significant, yielding an overall better model.</a:t>
            </a:r>
          </a:p>
          <a:p>
            <a:pPr marL="0" indent="0">
              <a:spcBef>
                <a:spcPts val="0"/>
              </a:spcBef>
              <a:spcAft>
                <a:spcPts val="0"/>
              </a:spcAft>
              <a:buNone/>
            </a:pPr>
            <a:br>
              <a:rPr lang="en-GB" dirty="0">
                <a:solidFill>
                  <a:srgbClr val="0E101A"/>
                </a:solidFill>
                <a:effectLst/>
              </a:rPr>
            </a:br>
            <a:endParaRPr lang="en-GB" dirty="0">
              <a:solidFill>
                <a:srgbClr val="0E101A"/>
              </a:solidFill>
              <a:effectLst/>
            </a:endParaRPr>
          </a:p>
          <a:p>
            <a:pPr>
              <a:spcBef>
                <a:spcPts val="0"/>
              </a:spcBef>
              <a:spcAft>
                <a:spcPts val="0"/>
              </a:spcAft>
            </a:pPr>
            <a:r>
              <a:rPr lang="en-GB" dirty="0">
                <a:solidFill>
                  <a:srgbClr val="0E101A"/>
                </a:solidFill>
                <a:effectLst/>
              </a:rPr>
              <a:t>In contrast to the original publication </a:t>
            </a:r>
            <a:r>
              <a:rPr lang="en-GB" dirty="0">
                <a:solidFill>
                  <a:srgbClr val="4A6EE0"/>
                </a:solidFill>
                <a:effectLst/>
                <a:hlinkClick r:id="rId2"/>
              </a:rPr>
              <a:t>[B2001]</a:t>
            </a:r>
            <a:r>
              <a:rPr lang="en-GB" dirty="0">
                <a:solidFill>
                  <a:srgbClr val="0E101A"/>
                </a:solidFill>
                <a:effectLst/>
              </a:rPr>
              <a:t>, the scikit-learn implementation combines classifiers by averaging their probabilistic prediction, instead of letting each classifier vote for a single class.</a:t>
            </a:r>
          </a:p>
          <a:p>
            <a:endParaRPr lang="en-GB" dirty="0"/>
          </a:p>
        </p:txBody>
      </p:sp>
      <p:sp>
        <p:nvSpPr>
          <p:cNvPr id="4" name="Slide Number Placeholder 3">
            <a:extLst>
              <a:ext uri="{FF2B5EF4-FFF2-40B4-BE49-F238E27FC236}">
                <a16:creationId xmlns:a16="http://schemas.microsoft.com/office/drawing/2014/main" id="{6DB0F69D-6A55-E665-BB33-6D49DEA993BA}"/>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5" name="TextBox 4">
            <a:extLst>
              <a:ext uri="{FF2B5EF4-FFF2-40B4-BE49-F238E27FC236}">
                <a16:creationId xmlns:a16="http://schemas.microsoft.com/office/drawing/2014/main" id="{D773CE62-9F87-B82B-61D4-1766DA6DE567}"/>
              </a:ext>
            </a:extLst>
          </p:cNvPr>
          <p:cNvSpPr txBox="1"/>
          <p:nvPr/>
        </p:nvSpPr>
        <p:spPr>
          <a:xfrm>
            <a:off x="457200" y="5142517"/>
            <a:ext cx="3610744" cy="230832"/>
          </a:xfrm>
          <a:prstGeom prst="rect">
            <a:avLst/>
          </a:prstGeom>
          <a:noFill/>
        </p:spPr>
        <p:txBody>
          <a:bodyPr wrap="square">
            <a:spAutoFit/>
          </a:bodyPr>
          <a:lstStyle/>
          <a:p>
            <a:r>
              <a:rPr lang="en-GB" sz="900" dirty="0">
                <a:latin typeface="Gill Sans MT" panose="020B0502020104020203" pitchFamily="34" charset="77"/>
              </a:rPr>
              <a:t>Source: https://scikit-</a:t>
            </a:r>
            <a:r>
              <a:rPr lang="en-GB" sz="900" dirty="0" err="1">
                <a:latin typeface="Gill Sans MT" panose="020B0502020104020203" pitchFamily="34" charset="77"/>
              </a:rPr>
              <a:t>learn.org</a:t>
            </a:r>
            <a:r>
              <a:rPr lang="en-GB" sz="900" dirty="0">
                <a:latin typeface="Gill Sans MT" panose="020B0502020104020203" pitchFamily="34" charset="77"/>
              </a:rPr>
              <a:t>/stable/modules/</a:t>
            </a:r>
            <a:r>
              <a:rPr lang="en-GB" sz="900" dirty="0" err="1">
                <a:latin typeface="Gill Sans MT" panose="020B0502020104020203" pitchFamily="34" charset="77"/>
              </a:rPr>
              <a:t>ensemble.html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726433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4C0E-7BC3-F822-FA36-4C59121E7AA8}"/>
              </a:ext>
            </a:extLst>
          </p:cNvPr>
          <p:cNvSpPr>
            <a:spLocks noGrp="1"/>
          </p:cNvSpPr>
          <p:nvPr>
            <p:ph type="title"/>
          </p:nvPr>
        </p:nvSpPr>
        <p:spPr/>
        <p:txBody>
          <a:bodyPr/>
          <a:lstStyle/>
          <a:p>
            <a:r>
              <a:rPr lang="en-GB" dirty="0"/>
              <a:t>SHAP</a:t>
            </a:r>
          </a:p>
        </p:txBody>
      </p:sp>
      <p:sp>
        <p:nvSpPr>
          <p:cNvPr id="3" name="Content Placeholder 2">
            <a:extLst>
              <a:ext uri="{FF2B5EF4-FFF2-40B4-BE49-F238E27FC236}">
                <a16:creationId xmlns:a16="http://schemas.microsoft.com/office/drawing/2014/main" id="{C0662F57-DC14-48E0-795A-8C5BA9015351}"/>
              </a:ext>
            </a:extLst>
          </p:cNvPr>
          <p:cNvSpPr>
            <a:spLocks noGrp="1"/>
          </p:cNvSpPr>
          <p:nvPr>
            <p:ph idx="1"/>
          </p:nvPr>
        </p:nvSpPr>
        <p:spPr/>
        <p:txBody>
          <a:bodyPr/>
          <a:lstStyle/>
          <a:p>
            <a:r>
              <a:rPr lang="en-GB" i="0" u="none" strike="noStrike" dirty="0">
                <a:solidFill>
                  <a:srgbClr val="24292F"/>
                </a:solidFill>
                <a:effectLst/>
              </a:rPr>
              <a:t>SHAP (</a:t>
            </a:r>
            <a:r>
              <a:rPr lang="en-GB" i="0" u="none" strike="noStrike" dirty="0" err="1">
                <a:solidFill>
                  <a:srgbClr val="24292F"/>
                </a:solidFill>
                <a:effectLst/>
              </a:rPr>
              <a:t>SHapley</a:t>
            </a:r>
            <a:r>
              <a:rPr lang="en-GB" i="0" u="none" strike="noStrike" dirty="0">
                <a:solidFill>
                  <a:srgbClr val="24292F"/>
                </a:solidFill>
                <a:effectLst/>
              </a:rPr>
              <a:t> Additive </a:t>
            </a:r>
            <a:r>
              <a:rPr lang="en-GB" i="0" u="none" strike="noStrike" dirty="0" err="1">
                <a:solidFill>
                  <a:srgbClr val="24292F"/>
                </a:solidFill>
                <a:effectLst/>
              </a:rPr>
              <a:t>exPlanations</a:t>
            </a:r>
            <a:r>
              <a:rPr lang="en-GB" i="0" u="none" strike="noStrike" dirty="0">
                <a:solidFill>
                  <a:srgbClr val="24292F"/>
                </a:solidFill>
                <a:effectLst/>
              </a:rPr>
              <a:t>) is a game theoretic approach to explain the output of any machine learning model. </a:t>
            </a:r>
          </a:p>
          <a:p>
            <a:r>
              <a:rPr lang="en-GB" i="0" u="none" strike="noStrike" dirty="0">
                <a:solidFill>
                  <a:srgbClr val="24292F"/>
                </a:solidFill>
                <a:effectLst/>
              </a:rPr>
              <a:t>It connects optimal credit allocation with local explanations using the classic Shapley values from game theory and their related extensions.</a:t>
            </a:r>
          </a:p>
          <a:p>
            <a:endParaRPr lang="en-GB" dirty="0">
              <a:solidFill>
                <a:srgbClr val="24292F"/>
              </a:solidFill>
            </a:endParaRPr>
          </a:p>
          <a:p>
            <a:r>
              <a:rPr lang="en-GB" dirty="0">
                <a:solidFill>
                  <a:srgbClr val="24292F"/>
                </a:solidFill>
              </a:rPr>
              <a:t>See: https://</a:t>
            </a:r>
            <a:r>
              <a:rPr lang="en-GB" dirty="0" err="1">
                <a:solidFill>
                  <a:srgbClr val="24292F"/>
                </a:solidFill>
              </a:rPr>
              <a:t>github.com</a:t>
            </a:r>
            <a:r>
              <a:rPr lang="en-GB" dirty="0">
                <a:solidFill>
                  <a:srgbClr val="24292F"/>
                </a:solidFill>
              </a:rPr>
              <a:t>/</a:t>
            </a:r>
            <a:r>
              <a:rPr lang="en-GB" dirty="0" err="1">
                <a:solidFill>
                  <a:srgbClr val="24292F"/>
                </a:solidFill>
              </a:rPr>
              <a:t>slundberg</a:t>
            </a:r>
            <a:r>
              <a:rPr lang="en-GB" dirty="0">
                <a:solidFill>
                  <a:srgbClr val="24292F"/>
                </a:solidFill>
              </a:rPr>
              <a:t>/</a:t>
            </a:r>
            <a:r>
              <a:rPr lang="en-GB" dirty="0" err="1">
                <a:solidFill>
                  <a:srgbClr val="24292F"/>
                </a:solidFill>
              </a:rPr>
              <a:t>shap</a:t>
            </a:r>
            <a:endParaRPr lang="en-GB" dirty="0"/>
          </a:p>
        </p:txBody>
      </p:sp>
      <p:sp>
        <p:nvSpPr>
          <p:cNvPr id="4" name="Slide Number Placeholder 3">
            <a:extLst>
              <a:ext uri="{FF2B5EF4-FFF2-40B4-BE49-F238E27FC236}">
                <a16:creationId xmlns:a16="http://schemas.microsoft.com/office/drawing/2014/main" id="{B965A4D8-1BA9-C628-9BC8-6068B5960857}"/>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2328032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6756-159A-039D-7D0E-488E0746EC08}"/>
              </a:ext>
            </a:extLst>
          </p:cNvPr>
          <p:cNvSpPr>
            <a:spLocks noGrp="1"/>
          </p:cNvSpPr>
          <p:nvPr>
            <p:ph type="title"/>
          </p:nvPr>
        </p:nvSpPr>
        <p:spPr/>
        <p:txBody>
          <a:bodyPr/>
          <a:lstStyle/>
          <a:p>
            <a:r>
              <a:rPr lang="en-GB" dirty="0"/>
              <a:t>SHAP example 1</a:t>
            </a:r>
          </a:p>
        </p:txBody>
      </p:sp>
      <p:sp>
        <p:nvSpPr>
          <p:cNvPr id="3" name="Slide Number Placeholder 2">
            <a:extLst>
              <a:ext uri="{FF2B5EF4-FFF2-40B4-BE49-F238E27FC236}">
                <a16:creationId xmlns:a16="http://schemas.microsoft.com/office/drawing/2014/main" id="{F2FC4E30-BF51-41A8-7872-74805D9E07C1}"/>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5" name="Picture 4" descr="Chart, bar chart&#10;&#10;Description automatically generated">
            <a:extLst>
              <a:ext uri="{FF2B5EF4-FFF2-40B4-BE49-F238E27FC236}">
                <a16:creationId xmlns:a16="http://schemas.microsoft.com/office/drawing/2014/main" id="{2B6C0260-ED16-64DC-1DF5-4DF6BCA2C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33589"/>
            <a:ext cx="6285136" cy="3580958"/>
          </a:xfrm>
          <a:prstGeom prst="rect">
            <a:avLst/>
          </a:prstGeom>
        </p:spPr>
      </p:pic>
    </p:spTree>
    <p:extLst>
      <p:ext uri="{BB962C8B-B14F-4D97-AF65-F5344CB8AC3E}">
        <p14:creationId xmlns:p14="http://schemas.microsoft.com/office/powerpoint/2010/main" val="1582233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7268-CF2E-E95D-E160-41C6B574E616}"/>
              </a:ext>
            </a:extLst>
          </p:cNvPr>
          <p:cNvSpPr>
            <a:spLocks noGrp="1"/>
          </p:cNvSpPr>
          <p:nvPr>
            <p:ph type="title"/>
          </p:nvPr>
        </p:nvSpPr>
        <p:spPr/>
        <p:txBody>
          <a:bodyPr/>
          <a:lstStyle/>
          <a:p>
            <a:r>
              <a:rPr lang="en-GB" dirty="0"/>
              <a:t>SHAP example 2</a:t>
            </a:r>
          </a:p>
        </p:txBody>
      </p:sp>
      <p:sp>
        <p:nvSpPr>
          <p:cNvPr id="3" name="Slide Number Placeholder 2">
            <a:extLst>
              <a:ext uri="{FF2B5EF4-FFF2-40B4-BE49-F238E27FC236}">
                <a16:creationId xmlns:a16="http://schemas.microsoft.com/office/drawing/2014/main" id="{02A5C14C-43DC-08B1-32FA-B6EC939A1F58}"/>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p:pic>
        <p:nvPicPr>
          <p:cNvPr id="5" name="Picture 4" descr="A picture containing graphical user interface&#10;&#10;Description automatically generated">
            <a:extLst>
              <a:ext uri="{FF2B5EF4-FFF2-40B4-BE49-F238E27FC236}">
                <a16:creationId xmlns:a16="http://schemas.microsoft.com/office/drawing/2014/main" id="{1505151E-C2E7-B287-8615-18C5CEFB9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29308"/>
            <a:ext cx="7772400" cy="3687869"/>
          </a:xfrm>
          <a:prstGeom prst="rect">
            <a:avLst/>
          </a:prstGeom>
        </p:spPr>
      </p:pic>
    </p:spTree>
    <p:extLst>
      <p:ext uri="{BB962C8B-B14F-4D97-AF65-F5344CB8AC3E}">
        <p14:creationId xmlns:p14="http://schemas.microsoft.com/office/powerpoint/2010/main" val="1030651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7F20-ED9F-BD09-0227-0A3E8077366F}"/>
              </a:ext>
            </a:extLst>
          </p:cNvPr>
          <p:cNvSpPr>
            <a:spLocks noGrp="1"/>
          </p:cNvSpPr>
          <p:nvPr>
            <p:ph type="title"/>
          </p:nvPr>
        </p:nvSpPr>
        <p:spPr/>
        <p:txBody>
          <a:bodyPr/>
          <a:lstStyle/>
          <a:p>
            <a:r>
              <a:rPr lang="en-GB" dirty="0"/>
              <a:t>SHAP example 3</a:t>
            </a:r>
          </a:p>
        </p:txBody>
      </p:sp>
      <p:sp>
        <p:nvSpPr>
          <p:cNvPr id="4" name="Slide Number Placeholder 3">
            <a:extLst>
              <a:ext uri="{FF2B5EF4-FFF2-40B4-BE49-F238E27FC236}">
                <a16:creationId xmlns:a16="http://schemas.microsoft.com/office/drawing/2014/main" id="{5051C8AD-A35E-5C7B-D2EF-882DECD1B9BF}"/>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pic>
        <p:nvPicPr>
          <p:cNvPr id="5" name="Picture 4">
            <a:extLst>
              <a:ext uri="{FF2B5EF4-FFF2-40B4-BE49-F238E27FC236}">
                <a16:creationId xmlns:a16="http://schemas.microsoft.com/office/drawing/2014/main" id="{989C7375-AF5D-CF72-94AB-3DEBEC841370}"/>
              </a:ext>
            </a:extLst>
          </p:cNvPr>
          <p:cNvPicPr>
            <a:picLocks noChangeAspect="1"/>
          </p:cNvPicPr>
          <p:nvPr/>
        </p:nvPicPr>
        <p:blipFill>
          <a:blip r:embed="rId2"/>
          <a:stretch>
            <a:fillRect/>
          </a:stretch>
        </p:blipFill>
        <p:spPr>
          <a:xfrm>
            <a:off x="323528" y="5021264"/>
            <a:ext cx="7848872" cy="579966"/>
          </a:xfrm>
          <a:prstGeom prst="rect">
            <a:avLst/>
          </a:prstGeom>
        </p:spPr>
      </p:pic>
      <p:pic>
        <p:nvPicPr>
          <p:cNvPr id="6" name="Picture 5" descr="Chart&#10;&#10;Description automatically generated">
            <a:extLst>
              <a:ext uri="{FF2B5EF4-FFF2-40B4-BE49-F238E27FC236}">
                <a16:creationId xmlns:a16="http://schemas.microsoft.com/office/drawing/2014/main" id="{06804849-FC61-8B87-0857-CA68137434D6}"/>
              </a:ext>
            </a:extLst>
          </p:cNvPr>
          <p:cNvPicPr>
            <a:picLocks noChangeAspect="1"/>
          </p:cNvPicPr>
          <p:nvPr/>
        </p:nvPicPr>
        <p:blipFill>
          <a:blip r:embed="rId3"/>
          <a:stretch>
            <a:fillRect/>
          </a:stretch>
        </p:blipFill>
        <p:spPr>
          <a:xfrm>
            <a:off x="1547664" y="639983"/>
            <a:ext cx="5787177" cy="443503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6F96980-24AC-BD7F-55A0-BD774295247C}"/>
                  </a:ext>
                </a:extLst>
              </p14:cNvPr>
              <p14:cNvContentPartPr/>
              <p14:nvPr/>
            </p14:nvContentPartPr>
            <p14:xfrm>
              <a:off x="1386000" y="1160640"/>
              <a:ext cx="6831720" cy="4432320"/>
            </p14:xfrm>
          </p:contentPart>
        </mc:Choice>
        <mc:Fallback>
          <p:pic>
            <p:nvPicPr>
              <p:cNvPr id="3" name="Ink 2">
                <a:extLst>
                  <a:ext uri="{FF2B5EF4-FFF2-40B4-BE49-F238E27FC236}">
                    <a16:creationId xmlns:a16="http://schemas.microsoft.com/office/drawing/2014/main" id="{06F96980-24AC-BD7F-55A0-BD774295247C}"/>
                  </a:ext>
                </a:extLst>
              </p:cNvPr>
              <p:cNvPicPr/>
              <p:nvPr/>
            </p:nvPicPr>
            <p:blipFill>
              <a:blip r:embed="rId5"/>
              <a:stretch>
                <a:fillRect/>
              </a:stretch>
            </p:blipFill>
            <p:spPr>
              <a:xfrm>
                <a:off x="1376640" y="1151280"/>
                <a:ext cx="6850440" cy="4451040"/>
              </a:xfrm>
              <a:prstGeom prst="rect">
                <a:avLst/>
              </a:prstGeom>
            </p:spPr>
          </p:pic>
        </mc:Fallback>
      </mc:AlternateContent>
    </p:spTree>
    <p:extLst>
      <p:ext uri="{BB962C8B-B14F-4D97-AF65-F5344CB8AC3E}">
        <p14:creationId xmlns:p14="http://schemas.microsoft.com/office/powerpoint/2010/main" val="3577175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B593-ADD8-1671-11A1-4220FE6F6F8D}"/>
              </a:ext>
            </a:extLst>
          </p:cNvPr>
          <p:cNvSpPr>
            <a:spLocks noGrp="1"/>
          </p:cNvSpPr>
          <p:nvPr>
            <p:ph type="ctrTitle"/>
          </p:nvPr>
        </p:nvSpPr>
        <p:spPr/>
        <p:txBody>
          <a:bodyPr/>
          <a:lstStyle/>
          <a:p>
            <a:r>
              <a:rPr lang="en-GB" dirty="0"/>
              <a:t>Review questions </a:t>
            </a:r>
          </a:p>
        </p:txBody>
      </p:sp>
      <p:sp>
        <p:nvSpPr>
          <p:cNvPr id="3" name="TextBox 2">
            <a:extLst>
              <a:ext uri="{FF2B5EF4-FFF2-40B4-BE49-F238E27FC236}">
                <a16:creationId xmlns:a16="http://schemas.microsoft.com/office/drawing/2014/main" id="{0812E435-6FB8-FEEB-D67E-A30168C904A4}"/>
              </a:ext>
            </a:extLst>
          </p:cNvPr>
          <p:cNvSpPr txBox="1"/>
          <p:nvPr/>
        </p:nvSpPr>
        <p:spPr>
          <a:xfrm>
            <a:off x="707215" y="3721596"/>
            <a:ext cx="2886688" cy="369332"/>
          </a:xfrm>
          <a:prstGeom prst="rect">
            <a:avLst/>
          </a:prstGeom>
          <a:noFill/>
        </p:spPr>
        <p:txBody>
          <a:bodyPr wrap="none" rtlCol="0">
            <a:spAutoFit/>
          </a:bodyPr>
          <a:lstStyle/>
          <a:p>
            <a:r>
              <a:rPr lang="en-GB" dirty="0" err="1">
                <a:solidFill>
                  <a:srgbClr val="003D7D"/>
                </a:solidFill>
                <a:latin typeface="Gill Sans MT" panose="020B0502020104020203" pitchFamily="34" charset="77"/>
                <a:ea typeface="ＭＳ Ｐゴシック" charset="0"/>
                <a:cs typeface="+mj-cs"/>
              </a:rPr>
              <a:t>Mentimeter</a:t>
            </a:r>
            <a:r>
              <a:rPr lang="en-GB" dirty="0">
                <a:solidFill>
                  <a:srgbClr val="003D7D"/>
                </a:solidFill>
                <a:latin typeface="Gill Sans MT" panose="020B0502020104020203" pitchFamily="34" charset="77"/>
                <a:ea typeface="ＭＳ Ｐゴシック" charset="0"/>
                <a:cs typeface="+mj-cs"/>
              </a:rPr>
              <a:t> code: </a:t>
            </a:r>
            <a:r>
              <a:rPr lang="en-GB" b="1" i="0" u="none" strike="noStrike" dirty="0">
                <a:effectLst/>
                <a:latin typeface="MentiText"/>
              </a:rPr>
              <a:t>1163 0833</a:t>
            </a:r>
            <a:endParaRPr lang="en-GB" dirty="0">
              <a:solidFill>
                <a:srgbClr val="003D7D"/>
              </a:solidFill>
              <a:latin typeface="Gill Sans MT" panose="020B0502020104020203" pitchFamily="34" charset="77"/>
              <a:ea typeface="ＭＳ Ｐゴシック" charset="0"/>
              <a:cs typeface="+mj-cs"/>
            </a:endParaRPr>
          </a:p>
        </p:txBody>
      </p:sp>
      <p:pic>
        <p:nvPicPr>
          <p:cNvPr id="5" name="Picture 4" descr="Qr code&#10;&#10;Description automatically generated">
            <a:extLst>
              <a:ext uri="{FF2B5EF4-FFF2-40B4-BE49-F238E27FC236}">
                <a16:creationId xmlns:a16="http://schemas.microsoft.com/office/drawing/2014/main" id="{AF515C84-BB82-1434-060E-E28126A59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1921396"/>
            <a:ext cx="2520280" cy="2520280"/>
          </a:xfrm>
          <a:prstGeom prst="rect">
            <a:avLst/>
          </a:prstGeom>
        </p:spPr>
      </p:pic>
    </p:spTree>
    <p:extLst>
      <p:ext uri="{BB962C8B-B14F-4D97-AF65-F5344CB8AC3E}">
        <p14:creationId xmlns:p14="http://schemas.microsoft.com/office/powerpoint/2010/main" val="1372953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D76A-0EE9-34A1-EF11-3C294409EB3F}"/>
              </a:ext>
            </a:extLst>
          </p:cNvPr>
          <p:cNvSpPr>
            <a:spLocks noGrp="1"/>
          </p:cNvSpPr>
          <p:nvPr>
            <p:ph type="title"/>
          </p:nvPr>
        </p:nvSpPr>
        <p:spPr/>
        <p:txBody>
          <a:bodyPr/>
          <a:lstStyle/>
          <a:p>
            <a:r>
              <a:rPr lang="en-GB" dirty="0"/>
              <a:t>Q1 – RF vs DT</a:t>
            </a:r>
          </a:p>
        </p:txBody>
      </p:sp>
      <p:sp>
        <p:nvSpPr>
          <p:cNvPr id="3" name="Content Placeholder 2">
            <a:extLst>
              <a:ext uri="{FF2B5EF4-FFF2-40B4-BE49-F238E27FC236}">
                <a16:creationId xmlns:a16="http://schemas.microsoft.com/office/drawing/2014/main" id="{0A2C8A23-EB07-D851-A025-5137671C8A62}"/>
              </a:ext>
            </a:extLst>
          </p:cNvPr>
          <p:cNvSpPr>
            <a:spLocks noGrp="1"/>
          </p:cNvSpPr>
          <p:nvPr>
            <p:ph idx="1"/>
          </p:nvPr>
        </p:nvSpPr>
        <p:spPr/>
        <p:txBody>
          <a:bodyPr/>
          <a:lstStyle/>
          <a:p>
            <a:r>
              <a:rPr lang="en-GB" dirty="0"/>
              <a:t>If we have a dataset with multiple features in which the samples vary, and the different features contribute to the overall class prediction, which of DT or RF could be a good choice? </a:t>
            </a:r>
          </a:p>
          <a:p>
            <a:endParaRPr lang="en-GB" dirty="0"/>
          </a:p>
          <a:p>
            <a:r>
              <a:rPr lang="en-GB" dirty="0" err="1"/>
              <a:t>menti</a:t>
            </a:r>
            <a:r>
              <a:rPr lang="en-GB" dirty="0"/>
              <a:t> code will be provided. </a:t>
            </a:r>
          </a:p>
        </p:txBody>
      </p:sp>
      <p:sp>
        <p:nvSpPr>
          <p:cNvPr id="4" name="Slide Number Placeholder 3">
            <a:extLst>
              <a:ext uri="{FF2B5EF4-FFF2-40B4-BE49-F238E27FC236}">
                <a16:creationId xmlns:a16="http://schemas.microsoft.com/office/drawing/2014/main" id="{C35B87EF-D44B-A966-13BB-5CB3BA9A894F}"/>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3639377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1C0D-265D-A602-3B1B-A163035B63FC}"/>
              </a:ext>
            </a:extLst>
          </p:cNvPr>
          <p:cNvSpPr>
            <a:spLocks noGrp="1"/>
          </p:cNvSpPr>
          <p:nvPr>
            <p:ph type="title"/>
          </p:nvPr>
        </p:nvSpPr>
        <p:spPr/>
        <p:txBody>
          <a:bodyPr/>
          <a:lstStyle/>
          <a:p>
            <a:r>
              <a:rPr lang="en-GB" dirty="0"/>
              <a:t>Q2</a:t>
            </a:r>
          </a:p>
        </p:txBody>
      </p:sp>
      <p:sp>
        <p:nvSpPr>
          <p:cNvPr id="3" name="Content Placeholder 2">
            <a:extLst>
              <a:ext uri="{FF2B5EF4-FFF2-40B4-BE49-F238E27FC236}">
                <a16:creationId xmlns:a16="http://schemas.microsoft.com/office/drawing/2014/main" id="{DFA6B0B8-B110-E235-1A81-C9587A06287C}"/>
              </a:ext>
            </a:extLst>
          </p:cNvPr>
          <p:cNvSpPr>
            <a:spLocks noGrp="1"/>
          </p:cNvSpPr>
          <p:nvPr>
            <p:ph idx="1"/>
          </p:nvPr>
        </p:nvSpPr>
        <p:spPr/>
        <p:txBody>
          <a:bodyPr/>
          <a:lstStyle/>
          <a:p>
            <a:r>
              <a:rPr lang="en-GB" sz="2000" b="0" i="0" u="none" strike="noStrike" dirty="0">
                <a:solidFill>
                  <a:srgbClr val="212529"/>
                </a:solidFill>
                <a:effectLst/>
              </a:rPr>
              <a:t>In a Random forest model, when samples are drawn with replacement, what is the method known as?</a:t>
            </a:r>
            <a:endParaRPr lang="en-GB" dirty="0"/>
          </a:p>
        </p:txBody>
      </p:sp>
      <p:sp>
        <p:nvSpPr>
          <p:cNvPr id="4" name="Slide Number Placeholder 3">
            <a:extLst>
              <a:ext uri="{FF2B5EF4-FFF2-40B4-BE49-F238E27FC236}">
                <a16:creationId xmlns:a16="http://schemas.microsoft.com/office/drawing/2014/main" id="{41E93681-5D98-12FA-E4D7-25247B3D83E8}"/>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2877191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9240-2B07-33F2-713E-146C198C0CA2}"/>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6AC76671-778E-835A-B193-CF1D171B418B}"/>
              </a:ext>
            </a:extLst>
          </p:cNvPr>
          <p:cNvSpPr>
            <a:spLocks noGrp="1"/>
          </p:cNvSpPr>
          <p:nvPr>
            <p:ph idx="1"/>
          </p:nvPr>
        </p:nvSpPr>
        <p:spPr/>
        <p:txBody>
          <a:bodyPr/>
          <a:lstStyle/>
          <a:p>
            <a:r>
              <a:rPr lang="en-GB" dirty="0"/>
              <a:t>In SVM models, there is a hyperparameter known as the Soft Margin of SVM (shown as </a:t>
            </a:r>
            <a:r>
              <a:rPr lang="en-GB" b="1" dirty="0"/>
              <a:t>C</a:t>
            </a:r>
            <a:r>
              <a:rPr lang="en-GB" dirty="0"/>
              <a:t> in the model implementation). The </a:t>
            </a:r>
            <a:r>
              <a:rPr lang="en-GB" b="1" dirty="0"/>
              <a:t>C</a:t>
            </a:r>
            <a:r>
              <a:rPr lang="en-GB" dirty="0"/>
              <a:t> hyperparameter introduces a penalty for each misclassified sample.</a:t>
            </a:r>
          </a:p>
          <a:p>
            <a:r>
              <a:rPr lang="en-GB" dirty="0"/>
              <a:t>If you set </a:t>
            </a:r>
            <a:r>
              <a:rPr lang="en-GB" b="1" dirty="0"/>
              <a:t>C</a:t>
            </a:r>
            <a:r>
              <a:rPr lang="en-GB" dirty="0"/>
              <a:t> to a large value, it will imply a small margin in support vectors. What issue do you think the small margins in support vectors could then cause?</a:t>
            </a:r>
          </a:p>
        </p:txBody>
      </p:sp>
      <p:sp>
        <p:nvSpPr>
          <p:cNvPr id="4" name="Slide Number Placeholder 3">
            <a:extLst>
              <a:ext uri="{FF2B5EF4-FFF2-40B4-BE49-F238E27FC236}">
                <a16:creationId xmlns:a16="http://schemas.microsoft.com/office/drawing/2014/main" id="{D4DAAEEB-0DE1-2D37-5F0E-993F65F7C32D}"/>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101284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E2B54-8411-BD30-C6B4-1E5A71B8096C}"/>
              </a:ext>
            </a:extLst>
          </p:cNvPr>
          <p:cNvSpPr>
            <a:spLocks noGrp="1"/>
          </p:cNvSpPr>
          <p:nvPr>
            <p:ph type="title"/>
          </p:nvPr>
        </p:nvSpPr>
        <p:spPr/>
        <p:txBody>
          <a:bodyPr/>
          <a:lstStyle/>
          <a:p>
            <a:r>
              <a:rPr lang="en-GB" dirty="0"/>
              <a:t>Linear separability </a:t>
            </a:r>
          </a:p>
        </p:txBody>
      </p:sp>
      <p:sp>
        <p:nvSpPr>
          <p:cNvPr id="3" name="Content Placeholder 2">
            <a:extLst>
              <a:ext uri="{FF2B5EF4-FFF2-40B4-BE49-F238E27FC236}">
                <a16:creationId xmlns:a16="http://schemas.microsoft.com/office/drawing/2014/main" id="{2626BF0A-DDD5-BC7F-4549-6A8C48894FD9}"/>
              </a:ext>
            </a:extLst>
          </p:cNvPr>
          <p:cNvSpPr>
            <a:spLocks noGrp="1"/>
          </p:cNvSpPr>
          <p:nvPr>
            <p:ph idx="1"/>
          </p:nvPr>
        </p:nvSpPr>
        <p:spPr/>
        <p:txBody>
          <a:bodyPr/>
          <a:lstStyle/>
          <a:p>
            <a:r>
              <a:rPr lang="en-GB" dirty="0">
                <a:effectLst/>
              </a:rPr>
              <a:t>We have also often assumed that the data items are lineally separable; but what if the data was not linearly separable. </a:t>
            </a:r>
          </a:p>
          <a:p>
            <a:r>
              <a:rPr lang="en-GB" i="0" u="none" strike="noStrike" dirty="0">
                <a:solidFill>
                  <a:srgbClr val="202124"/>
                </a:solidFill>
                <a:effectLst/>
              </a:rPr>
              <a:t>In this case, we can again apply a </a:t>
            </a:r>
            <a:r>
              <a:rPr lang="en-GB" dirty="0">
                <a:solidFill>
                  <a:srgbClr val="202124"/>
                </a:solidFill>
              </a:rPr>
              <a:t>kernel </a:t>
            </a:r>
            <a:r>
              <a:rPr lang="en-GB" i="0" u="none" strike="noStrike" dirty="0">
                <a:solidFill>
                  <a:srgbClr val="202124"/>
                </a:solidFill>
                <a:effectLst/>
              </a:rPr>
              <a:t>that maps each data instance (from the original non-linear observation space) into a higher-dimensional space in which in this </a:t>
            </a:r>
            <a:r>
              <a:rPr lang="en-GB" dirty="0">
                <a:solidFill>
                  <a:srgbClr val="202124"/>
                </a:solidFill>
              </a:rPr>
              <a:t>new space </a:t>
            </a:r>
            <a:r>
              <a:rPr lang="en-GB" i="0" u="none" strike="noStrike" dirty="0">
                <a:solidFill>
                  <a:srgbClr val="202124"/>
                </a:solidFill>
                <a:effectLst/>
              </a:rPr>
              <a:t>the data instances become separable.</a:t>
            </a:r>
            <a:endParaRPr lang="en-GB" dirty="0">
              <a:effectLst/>
            </a:endParaRPr>
          </a:p>
          <a:p>
            <a:endParaRPr lang="en-GB" dirty="0"/>
          </a:p>
        </p:txBody>
      </p:sp>
      <p:sp>
        <p:nvSpPr>
          <p:cNvPr id="4" name="Slide Number Placeholder 3">
            <a:extLst>
              <a:ext uri="{FF2B5EF4-FFF2-40B4-BE49-F238E27FC236}">
                <a16:creationId xmlns:a16="http://schemas.microsoft.com/office/drawing/2014/main" id="{EF656544-CBA3-4EBF-76FA-D9CFC25F9CA1}"/>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A700440-F651-287F-AD5A-19391D2E61E4}"/>
                  </a:ext>
                </a:extLst>
              </p14:cNvPr>
              <p14:cNvContentPartPr/>
              <p14:nvPr/>
            </p14:nvContentPartPr>
            <p14:xfrm>
              <a:off x="5433480" y="2455200"/>
              <a:ext cx="2968200" cy="73080"/>
            </p14:xfrm>
          </p:contentPart>
        </mc:Choice>
        <mc:Fallback>
          <p:pic>
            <p:nvPicPr>
              <p:cNvPr id="5" name="Ink 4">
                <a:extLst>
                  <a:ext uri="{FF2B5EF4-FFF2-40B4-BE49-F238E27FC236}">
                    <a16:creationId xmlns:a16="http://schemas.microsoft.com/office/drawing/2014/main" id="{2A700440-F651-287F-AD5A-19391D2E61E4}"/>
                  </a:ext>
                </a:extLst>
              </p:cNvPr>
              <p:cNvPicPr/>
              <p:nvPr/>
            </p:nvPicPr>
            <p:blipFill>
              <a:blip r:embed="rId3"/>
              <a:stretch>
                <a:fillRect/>
              </a:stretch>
            </p:blipFill>
            <p:spPr>
              <a:xfrm>
                <a:off x="5424120" y="2445840"/>
                <a:ext cx="2986920" cy="91800"/>
              </a:xfrm>
              <a:prstGeom prst="rect">
                <a:avLst/>
              </a:prstGeom>
            </p:spPr>
          </p:pic>
        </mc:Fallback>
      </mc:AlternateContent>
    </p:spTree>
    <p:extLst>
      <p:ext uri="{BB962C8B-B14F-4D97-AF65-F5344CB8AC3E}">
        <p14:creationId xmlns:p14="http://schemas.microsoft.com/office/powerpoint/2010/main" val="2902106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C3D7-DAC3-9A4F-A5A7-9205D4EEF4FE}"/>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39460941-09E5-23D4-236B-F168659C6120}"/>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0B282224-3637-81FB-20E4-DE57E7800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913347"/>
            <a:ext cx="4575259" cy="4370927"/>
          </a:xfrm>
          <a:prstGeom prst="rect">
            <a:avLst/>
          </a:prstGeom>
        </p:spPr>
      </p:pic>
      <p:sp>
        <p:nvSpPr>
          <p:cNvPr id="6" name="TextBox 5">
            <a:extLst>
              <a:ext uri="{FF2B5EF4-FFF2-40B4-BE49-F238E27FC236}">
                <a16:creationId xmlns:a16="http://schemas.microsoft.com/office/drawing/2014/main" id="{C76F6162-5506-07F2-3A0E-D5E312264261}"/>
              </a:ext>
            </a:extLst>
          </p:cNvPr>
          <p:cNvSpPr txBox="1"/>
          <p:nvPr/>
        </p:nvSpPr>
        <p:spPr>
          <a:xfrm>
            <a:off x="984824" y="5213457"/>
            <a:ext cx="559836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xavierbourretsicotte.github.io</a:t>
            </a:r>
            <a:r>
              <a:rPr lang="en-GB" sz="1000" dirty="0">
                <a:latin typeface="Gill Sans MT" panose="020B0502020104020203" pitchFamily="34" charset="77"/>
              </a:rPr>
              <a:t>/</a:t>
            </a:r>
            <a:r>
              <a:rPr lang="en-GB" sz="1000" dirty="0" err="1">
                <a:latin typeface="Gill Sans MT" panose="020B0502020104020203" pitchFamily="34" charset="77"/>
              </a:rPr>
              <a:t>Kernel_feature_map.html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2EA48D7-CE52-B3A7-275B-1EA2C346117B}"/>
                  </a:ext>
                </a:extLst>
              </p14:cNvPr>
              <p14:cNvContentPartPr/>
              <p14:nvPr/>
            </p14:nvContentPartPr>
            <p14:xfrm>
              <a:off x="1775160" y="1202760"/>
              <a:ext cx="5377680" cy="2761920"/>
            </p14:xfrm>
          </p:contentPart>
        </mc:Choice>
        <mc:Fallback>
          <p:pic>
            <p:nvPicPr>
              <p:cNvPr id="4" name="Ink 3">
                <a:extLst>
                  <a:ext uri="{FF2B5EF4-FFF2-40B4-BE49-F238E27FC236}">
                    <a16:creationId xmlns:a16="http://schemas.microsoft.com/office/drawing/2014/main" id="{52EA48D7-CE52-B3A7-275B-1EA2C346117B}"/>
                  </a:ext>
                </a:extLst>
              </p:cNvPr>
              <p:cNvPicPr/>
              <p:nvPr/>
            </p:nvPicPr>
            <p:blipFill>
              <a:blip r:embed="rId4"/>
              <a:stretch>
                <a:fillRect/>
              </a:stretch>
            </p:blipFill>
            <p:spPr>
              <a:xfrm>
                <a:off x="1765800" y="1193400"/>
                <a:ext cx="5396400" cy="2780640"/>
              </a:xfrm>
              <a:prstGeom prst="rect">
                <a:avLst/>
              </a:prstGeom>
            </p:spPr>
          </p:pic>
        </mc:Fallback>
      </mc:AlternateContent>
    </p:spTree>
    <p:extLst>
      <p:ext uri="{BB962C8B-B14F-4D97-AF65-F5344CB8AC3E}">
        <p14:creationId xmlns:p14="http://schemas.microsoft.com/office/powerpoint/2010/main" val="242964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E53D-278A-2052-8BD7-C4F0053EF639}"/>
              </a:ext>
            </a:extLst>
          </p:cNvPr>
          <p:cNvSpPr>
            <a:spLocks noGrp="1"/>
          </p:cNvSpPr>
          <p:nvPr>
            <p:ph type="title"/>
          </p:nvPr>
        </p:nvSpPr>
        <p:spPr/>
        <p:txBody>
          <a:bodyPr/>
          <a:lstStyle/>
          <a:p>
            <a:r>
              <a:rPr lang="en-GB" dirty="0"/>
              <a:t>Example – applying polynomial kernel</a:t>
            </a:r>
          </a:p>
        </p:txBody>
      </p:sp>
      <p:sp>
        <p:nvSpPr>
          <p:cNvPr id="3" name="Slide Number Placeholder 2">
            <a:extLst>
              <a:ext uri="{FF2B5EF4-FFF2-40B4-BE49-F238E27FC236}">
                <a16:creationId xmlns:a16="http://schemas.microsoft.com/office/drawing/2014/main" id="{2653ADF9-63BD-C075-3761-77E24A62AB67}"/>
              </a:ext>
            </a:extLst>
          </p:cNvPr>
          <p:cNvSpPr>
            <a:spLocks noGrp="1"/>
          </p:cNvSpPr>
          <p:nvPr>
            <p:ph type="sldNum" sz="quarter" idx="12"/>
          </p:nvPr>
        </p:nvSpPr>
        <p:spPr/>
        <p:txBody>
          <a:bodyPr/>
          <a:lstStyle/>
          <a:p>
            <a:fld id="{BB98F552-A29D-2D4E-8192-F20670493719}" type="slidenum">
              <a:rPr lang="en-GB" altLang="en-US" smtClean="0"/>
              <a:pPr/>
              <a:t>7</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3C7371EB-63CC-9AB6-D5A1-E41CBE018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30011"/>
            <a:ext cx="7772400" cy="4032297"/>
          </a:xfrm>
          <a:prstGeom prst="rect">
            <a:avLst/>
          </a:prstGeom>
        </p:spPr>
      </p:pic>
      <p:sp>
        <p:nvSpPr>
          <p:cNvPr id="7" name="TextBox 6">
            <a:extLst>
              <a:ext uri="{FF2B5EF4-FFF2-40B4-BE49-F238E27FC236}">
                <a16:creationId xmlns:a16="http://schemas.microsoft.com/office/drawing/2014/main" id="{4017D4C3-5C50-98CA-9C9F-709C5F6FA803}"/>
              </a:ext>
            </a:extLst>
          </p:cNvPr>
          <p:cNvSpPr txBox="1"/>
          <p:nvPr/>
        </p:nvSpPr>
        <p:spPr>
          <a:xfrm>
            <a:off x="984824" y="5213457"/>
            <a:ext cx="559836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xavierbourretsicotte.github.io</a:t>
            </a:r>
            <a:r>
              <a:rPr lang="en-GB" sz="1000" dirty="0">
                <a:latin typeface="Gill Sans MT" panose="020B0502020104020203" pitchFamily="34" charset="77"/>
              </a:rPr>
              <a:t>/</a:t>
            </a:r>
            <a:r>
              <a:rPr lang="en-GB" sz="1000" dirty="0" err="1">
                <a:latin typeface="Gill Sans MT" panose="020B0502020104020203" pitchFamily="34" charset="77"/>
              </a:rPr>
              <a:t>Kernel_feature_map.html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3684A8A-DA06-F314-C82C-B24362BB0F99}"/>
                  </a:ext>
                </a:extLst>
              </p14:cNvPr>
              <p14:cNvContentPartPr/>
              <p14:nvPr/>
            </p14:nvContentPartPr>
            <p14:xfrm>
              <a:off x="1707840" y="3209760"/>
              <a:ext cx="5805360" cy="1214640"/>
            </p14:xfrm>
          </p:contentPart>
        </mc:Choice>
        <mc:Fallback>
          <p:pic>
            <p:nvPicPr>
              <p:cNvPr id="4" name="Ink 3">
                <a:extLst>
                  <a:ext uri="{FF2B5EF4-FFF2-40B4-BE49-F238E27FC236}">
                    <a16:creationId xmlns:a16="http://schemas.microsoft.com/office/drawing/2014/main" id="{B3684A8A-DA06-F314-C82C-B24362BB0F99}"/>
                  </a:ext>
                </a:extLst>
              </p:cNvPr>
              <p:cNvPicPr/>
              <p:nvPr/>
            </p:nvPicPr>
            <p:blipFill>
              <a:blip r:embed="rId4"/>
              <a:stretch>
                <a:fillRect/>
              </a:stretch>
            </p:blipFill>
            <p:spPr>
              <a:xfrm>
                <a:off x="1698480" y="3200400"/>
                <a:ext cx="5824080" cy="1233360"/>
              </a:xfrm>
              <a:prstGeom prst="rect">
                <a:avLst/>
              </a:prstGeom>
            </p:spPr>
          </p:pic>
        </mc:Fallback>
      </mc:AlternateContent>
    </p:spTree>
    <p:extLst>
      <p:ext uri="{BB962C8B-B14F-4D97-AF65-F5344CB8AC3E}">
        <p14:creationId xmlns:p14="http://schemas.microsoft.com/office/powerpoint/2010/main" val="245772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799B-50CA-ADDC-CDE5-27360542A289}"/>
              </a:ext>
            </a:extLst>
          </p:cNvPr>
          <p:cNvSpPr>
            <a:spLocks noGrp="1"/>
          </p:cNvSpPr>
          <p:nvPr>
            <p:ph type="title"/>
          </p:nvPr>
        </p:nvSpPr>
        <p:spPr/>
        <p:txBody>
          <a:bodyPr/>
          <a:lstStyle/>
          <a:p>
            <a:r>
              <a:rPr lang="en-GB" dirty="0"/>
              <a:t>What is a polynomial kernel?</a:t>
            </a:r>
          </a:p>
        </p:txBody>
      </p:sp>
      <p:sp>
        <p:nvSpPr>
          <p:cNvPr id="4" name="Content Placeholder 3">
            <a:extLst>
              <a:ext uri="{FF2B5EF4-FFF2-40B4-BE49-F238E27FC236}">
                <a16:creationId xmlns:a16="http://schemas.microsoft.com/office/drawing/2014/main" id="{E93AEBCE-3481-58BA-791F-A333F30BA202}"/>
              </a:ext>
            </a:extLst>
          </p:cNvPr>
          <p:cNvSpPr>
            <a:spLocks noGrp="1"/>
          </p:cNvSpPr>
          <p:nvPr>
            <p:ph idx="1"/>
          </p:nvPr>
        </p:nvSpPr>
        <p:spPr/>
        <p:txBody>
          <a:bodyPr/>
          <a:lstStyle/>
          <a:p>
            <a:r>
              <a:rPr lang="en-GB" dirty="0"/>
              <a:t>If our data is a set of (x</a:t>
            </a:r>
            <a:r>
              <a:rPr lang="en-GB" baseline="-25000" dirty="0"/>
              <a:t>1</a:t>
            </a:r>
            <a:r>
              <a:rPr lang="en-GB" dirty="0"/>
              <a:t>, x</a:t>
            </a:r>
            <a:r>
              <a:rPr lang="en-GB" baseline="-25000" dirty="0"/>
              <a:t>2</a:t>
            </a:r>
            <a:r>
              <a:rPr lang="en-GB" dirty="0"/>
              <a:t>)</a:t>
            </a:r>
          </a:p>
          <a:p>
            <a:r>
              <a:rPr lang="en-GB" dirty="0"/>
              <a:t>Transform it to (z</a:t>
            </a:r>
            <a:r>
              <a:rPr lang="en-GB" baseline="-25000" dirty="0"/>
              <a:t>1</a:t>
            </a:r>
            <a:r>
              <a:rPr lang="en-GB" dirty="0"/>
              <a:t>,z</a:t>
            </a:r>
            <a:r>
              <a:rPr lang="en-GB" baseline="-25000" dirty="0"/>
              <a:t>2</a:t>
            </a:r>
            <a:r>
              <a:rPr lang="en-GB" dirty="0"/>
              <a:t>,z</a:t>
            </a:r>
            <a:r>
              <a:rPr lang="en-GB" baseline="-25000" dirty="0"/>
              <a:t>3</a:t>
            </a:r>
            <a:r>
              <a:rPr lang="en-GB" dirty="0"/>
              <a:t>) in which: </a:t>
            </a:r>
          </a:p>
          <a:p>
            <a:pPr lvl="1"/>
            <a:r>
              <a:rPr lang="en-GB" sz="1800" dirty="0"/>
              <a:t>z</a:t>
            </a:r>
            <a:r>
              <a:rPr lang="en-GB" sz="1800" baseline="-25000" dirty="0"/>
              <a:t>1</a:t>
            </a:r>
            <a:r>
              <a:rPr lang="en-GB" sz="1800" dirty="0"/>
              <a:t> = x</a:t>
            </a:r>
            <a:r>
              <a:rPr lang="en-GB" sz="1800" baseline="-25000" dirty="0"/>
              <a:t>1</a:t>
            </a:r>
            <a:r>
              <a:rPr lang="en-GB" sz="1800" dirty="0"/>
              <a:t>; </a:t>
            </a:r>
          </a:p>
          <a:p>
            <a:pPr lvl="1"/>
            <a:r>
              <a:rPr lang="en-GB" sz="1800" dirty="0"/>
              <a:t>z</a:t>
            </a:r>
            <a:r>
              <a:rPr lang="en-GB" sz="1800" baseline="-25000" dirty="0"/>
              <a:t>2</a:t>
            </a:r>
            <a:r>
              <a:rPr lang="en-GB" sz="1800" dirty="0"/>
              <a:t> = x</a:t>
            </a:r>
            <a:r>
              <a:rPr lang="en-GB" sz="1800" baseline="-25000" dirty="0"/>
              <a:t>2</a:t>
            </a:r>
            <a:r>
              <a:rPr lang="en-GB" sz="1800" dirty="0"/>
              <a:t>; </a:t>
            </a:r>
          </a:p>
          <a:p>
            <a:pPr lvl="1"/>
            <a:r>
              <a:rPr lang="en-GB" sz="1800" dirty="0"/>
              <a:t>z</a:t>
            </a:r>
            <a:r>
              <a:rPr lang="en-GB" sz="1800" baseline="-25000" dirty="0"/>
              <a:t>3</a:t>
            </a:r>
            <a:r>
              <a:rPr lang="en-GB" sz="1800" dirty="0"/>
              <a:t> = x</a:t>
            </a:r>
            <a:r>
              <a:rPr lang="en-GB" sz="1800" baseline="-25000" dirty="0"/>
              <a:t>1</a:t>
            </a:r>
            <a:r>
              <a:rPr lang="en-GB" sz="1800" baseline="30000" dirty="0"/>
              <a:t>2</a:t>
            </a:r>
            <a:r>
              <a:rPr lang="en-GB" sz="1800" dirty="0"/>
              <a:t> + x</a:t>
            </a:r>
            <a:r>
              <a:rPr lang="en-GB" sz="1800" baseline="-25000" dirty="0"/>
              <a:t>2</a:t>
            </a:r>
            <a:r>
              <a:rPr lang="en-GB" sz="1800" baseline="30000" dirty="0"/>
              <a:t>2</a:t>
            </a:r>
          </a:p>
          <a:p>
            <a:r>
              <a:rPr lang="en-GB" dirty="0"/>
              <a:t>(z</a:t>
            </a:r>
            <a:r>
              <a:rPr lang="en-GB" baseline="-25000" dirty="0"/>
              <a:t>1</a:t>
            </a:r>
            <a:r>
              <a:rPr lang="en-GB" dirty="0"/>
              <a:t>,z</a:t>
            </a:r>
            <a:r>
              <a:rPr lang="en-GB" baseline="-25000" dirty="0"/>
              <a:t>2</a:t>
            </a:r>
            <a:r>
              <a:rPr lang="en-GB" dirty="0"/>
              <a:t>,z</a:t>
            </a:r>
            <a:r>
              <a:rPr lang="en-GB" baseline="-25000" dirty="0"/>
              <a:t>3</a:t>
            </a:r>
            <a:r>
              <a:rPr lang="en-GB" dirty="0"/>
              <a:t>)= (</a:t>
            </a:r>
            <a:r>
              <a:rPr lang="en-GB" sz="2000" dirty="0"/>
              <a:t>x</a:t>
            </a:r>
            <a:r>
              <a:rPr lang="en-GB" sz="2000" baseline="-25000" dirty="0"/>
              <a:t>1</a:t>
            </a:r>
            <a:r>
              <a:rPr lang="en-GB" sz="2000" dirty="0"/>
              <a:t>, x</a:t>
            </a:r>
            <a:r>
              <a:rPr lang="en-GB" sz="2000" baseline="-25000" dirty="0"/>
              <a:t>2</a:t>
            </a:r>
            <a:r>
              <a:rPr lang="en-GB" baseline="-25000" dirty="0"/>
              <a:t>, </a:t>
            </a:r>
            <a:r>
              <a:rPr lang="en-GB" dirty="0"/>
              <a:t>,</a:t>
            </a:r>
            <a:r>
              <a:rPr lang="en-GB" sz="2000" dirty="0"/>
              <a:t>x</a:t>
            </a:r>
            <a:r>
              <a:rPr lang="en-GB" sz="2000" baseline="-25000" dirty="0"/>
              <a:t>1</a:t>
            </a:r>
            <a:r>
              <a:rPr lang="en-GB" sz="2000" baseline="30000" dirty="0"/>
              <a:t>2</a:t>
            </a:r>
            <a:r>
              <a:rPr lang="en-GB" sz="2000" dirty="0"/>
              <a:t> + x</a:t>
            </a:r>
            <a:r>
              <a:rPr lang="en-GB" sz="2000" baseline="-25000" dirty="0"/>
              <a:t>2</a:t>
            </a:r>
            <a:r>
              <a:rPr lang="en-GB" sz="2000" baseline="30000" dirty="0"/>
              <a:t>2</a:t>
            </a:r>
            <a:r>
              <a:rPr lang="en-GB" sz="2000" dirty="0"/>
              <a:t>)</a:t>
            </a:r>
          </a:p>
          <a:p>
            <a:r>
              <a:rPr lang="en-GB" dirty="0"/>
              <a:t>This is in fact sum of polynomials</a:t>
            </a:r>
          </a:p>
          <a:p>
            <a:endParaRPr lang="en-GB" dirty="0"/>
          </a:p>
        </p:txBody>
      </p:sp>
      <p:sp>
        <p:nvSpPr>
          <p:cNvPr id="3" name="Slide Number Placeholder 2">
            <a:extLst>
              <a:ext uri="{FF2B5EF4-FFF2-40B4-BE49-F238E27FC236}">
                <a16:creationId xmlns:a16="http://schemas.microsoft.com/office/drawing/2014/main" id="{72F12EB3-C846-B8A6-CC56-4EC627FC9231}"/>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D7C02C7-2A2B-094A-955E-7D8423D4E4DF}"/>
                  </a:ext>
                </a:extLst>
              </p14:cNvPr>
              <p14:cNvContentPartPr/>
              <p14:nvPr/>
            </p14:nvContentPartPr>
            <p14:xfrm>
              <a:off x="907560" y="820440"/>
              <a:ext cx="6712920" cy="4626360"/>
            </p14:xfrm>
          </p:contentPart>
        </mc:Choice>
        <mc:Fallback>
          <p:pic>
            <p:nvPicPr>
              <p:cNvPr id="5" name="Ink 4">
                <a:extLst>
                  <a:ext uri="{FF2B5EF4-FFF2-40B4-BE49-F238E27FC236}">
                    <a16:creationId xmlns:a16="http://schemas.microsoft.com/office/drawing/2014/main" id="{1D7C02C7-2A2B-094A-955E-7D8423D4E4DF}"/>
                  </a:ext>
                </a:extLst>
              </p:cNvPr>
              <p:cNvPicPr/>
              <p:nvPr/>
            </p:nvPicPr>
            <p:blipFill>
              <a:blip r:embed="rId3"/>
              <a:stretch>
                <a:fillRect/>
              </a:stretch>
            </p:blipFill>
            <p:spPr>
              <a:xfrm>
                <a:off x="898200" y="811080"/>
                <a:ext cx="6731640" cy="4645080"/>
              </a:xfrm>
              <a:prstGeom prst="rect">
                <a:avLst/>
              </a:prstGeom>
            </p:spPr>
          </p:pic>
        </mc:Fallback>
      </mc:AlternateContent>
    </p:spTree>
    <p:extLst>
      <p:ext uri="{BB962C8B-B14F-4D97-AF65-F5344CB8AC3E}">
        <p14:creationId xmlns:p14="http://schemas.microsoft.com/office/powerpoint/2010/main" val="1511828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FB92-1556-E6F8-66DC-75497CBF50B7}"/>
              </a:ext>
            </a:extLst>
          </p:cNvPr>
          <p:cNvSpPr>
            <a:spLocks noGrp="1"/>
          </p:cNvSpPr>
          <p:nvPr>
            <p:ph type="title"/>
          </p:nvPr>
        </p:nvSpPr>
        <p:spPr/>
        <p:txBody>
          <a:bodyPr/>
          <a:lstStyle/>
          <a:p>
            <a:r>
              <a:rPr lang="en-GB" dirty="0"/>
              <a:t>A polynomial kernel</a:t>
            </a:r>
          </a:p>
        </p:txBody>
      </p:sp>
      <p:sp>
        <p:nvSpPr>
          <p:cNvPr id="3" name="Slide Number Placeholder 2">
            <a:extLst>
              <a:ext uri="{FF2B5EF4-FFF2-40B4-BE49-F238E27FC236}">
                <a16:creationId xmlns:a16="http://schemas.microsoft.com/office/drawing/2014/main" id="{A77DC5F4-5992-47A5-D3F7-3A3FC17D626D}"/>
              </a:ext>
            </a:extLst>
          </p:cNvPr>
          <p:cNvSpPr>
            <a:spLocks noGrp="1"/>
          </p:cNvSpPr>
          <p:nvPr>
            <p:ph type="sldNum" sz="quarter" idx="12"/>
          </p:nvPr>
        </p:nvSpPr>
        <p:spPr/>
        <p:txBody>
          <a:bodyPr/>
          <a:lstStyle/>
          <a:p>
            <a:fld id="{BB98F552-A29D-2D4E-8192-F20670493719}" type="slidenum">
              <a:rPr lang="en-GB" altLang="en-US" smtClean="0"/>
              <a:pPr/>
              <a:t>9</a:t>
            </a:fld>
            <a:endParaRPr lang="en-GB" altLang="en-US" dirty="0"/>
          </a:p>
        </p:txBody>
      </p:sp>
      <p:pic>
        <p:nvPicPr>
          <p:cNvPr id="5" name="Picture 4" descr="Graphical user interface, text, application&#10;&#10;Description automatically generated">
            <a:extLst>
              <a:ext uri="{FF2B5EF4-FFF2-40B4-BE49-F238E27FC236}">
                <a16:creationId xmlns:a16="http://schemas.microsoft.com/office/drawing/2014/main" id="{E01CD895-2EB1-010B-4AB3-22D507143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07760"/>
            <a:ext cx="7772400" cy="1345025"/>
          </a:xfrm>
          <a:prstGeom prst="rect">
            <a:avLst/>
          </a:prstGeom>
        </p:spPr>
      </p:pic>
      <p:pic>
        <p:nvPicPr>
          <p:cNvPr id="7" name="Picture 6" descr="Chart, scatter chart&#10;&#10;Description automatically generated">
            <a:extLst>
              <a:ext uri="{FF2B5EF4-FFF2-40B4-BE49-F238E27FC236}">
                <a16:creationId xmlns:a16="http://schemas.microsoft.com/office/drawing/2014/main" id="{F21D756C-E186-9CF5-1A16-1F6FFF874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701619"/>
            <a:ext cx="5487516" cy="2760237"/>
          </a:xfrm>
          <a:prstGeom prst="rect">
            <a:avLst/>
          </a:prstGeom>
        </p:spPr>
      </p:pic>
      <p:sp>
        <p:nvSpPr>
          <p:cNvPr id="8" name="TextBox 7">
            <a:extLst>
              <a:ext uri="{FF2B5EF4-FFF2-40B4-BE49-F238E27FC236}">
                <a16:creationId xmlns:a16="http://schemas.microsoft.com/office/drawing/2014/main" id="{C80DAB15-04F9-4E8A-A349-5C9CDFEC22A4}"/>
              </a:ext>
            </a:extLst>
          </p:cNvPr>
          <p:cNvSpPr txBox="1"/>
          <p:nvPr/>
        </p:nvSpPr>
        <p:spPr>
          <a:xfrm>
            <a:off x="984824" y="5419591"/>
            <a:ext cx="559836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xavierbourretsicotte.github.io</a:t>
            </a:r>
            <a:r>
              <a:rPr lang="en-GB" sz="1000" dirty="0">
                <a:latin typeface="Gill Sans MT" panose="020B0502020104020203" pitchFamily="34" charset="77"/>
              </a:rPr>
              <a:t>/</a:t>
            </a:r>
            <a:r>
              <a:rPr lang="en-GB" sz="1000" dirty="0" err="1">
                <a:latin typeface="Gill Sans MT" panose="020B0502020104020203" pitchFamily="34" charset="77"/>
              </a:rPr>
              <a:t>Kernel_feature_map.html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3E80AA9-01A3-9A2B-722E-98EFAA1CD810}"/>
                  </a:ext>
                </a:extLst>
              </p14:cNvPr>
              <p14:cNvContentPartPr/>
              <p14:nvPr/>
            </p14:nvContentPartPr>
            <p14:xfrm>
              <a:off x="746640" y="2727720"/>
              <a:ext cx="8233200" cy="2934000"/>
            </p14:xfrm>
          </p:contentPart>
        </mc:Choice>
        <mc:Fallback>
          <p:pic>
            <p:nvPicPr>
              <p:cNvPr id="4" name="Ink 3">
                <a:extLst>
                  <a:ext uri="{FF2B5EF4-FFF2-40B4-BE49-F238E27FC236}">
                    <a16:creationId xmlns:a16="http://schemas.microsoft.com/office/drawing/2014/main" id="{13E80AA9-01A3-9A2B-722E-98EFAA1CD810}"/>
                  </a:ext>
                </a:extLst>
              </p:cNvPr>
              <p:cNvPicPr/>
              <p:nvPr/>
            </p:nvPicPr>
            <p:blipFill>
              <a:blip r:embed="rId5"/>
              <a:stretch>
                <a:fillRect/>
              </a:stretch>
            </p:blipFill>
            <p:spPr>
              <a:xfrm>
                <a:off x="737280" y="2718360"/>
                <a:ext cx="8251920" cy="2952720"/>
              </a:xfrm>
              <a:prstGeom prst="rect">
                <a:avLst/>
              </a:prstGeom>
            </p:spPr>
          </p:pic>
        </mc:Fallback>
      </mc:AlternateContent>
    </p:spTree>
    <p:extLst>
      <p:ext uri="{BB962C8B-B14F-4D97-AF65-F5344CB8AC3E}">
        <p14:creationId xmlns:p14="http://schemas.microsoft.com/office/powerpoint/2010/main" val="3088468089"/>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39879</TotalTime>
  <Words>2789</Words>
  <Application>Microsoft Office PowerPoint</Application>
  <PresentationFormat>On-screen Show (16:10)</PresentationFormat>
  <Paragraphs>258</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CCSR</vt:lpstr>
      <vt:lpstr>PowerPoint Presentation</vt:lpstr>
      <vt:lpstr>Errata – from lecture 4 (Bayesian models)</vt:lpstr>
      <vt:lpstr>Feature Vectors</vt:lpstr>
      <vt:lpstr>Kernel functions</vt:lpstr>
      <vt:lpstr>Linear separability </vt:lpstr>
      <vt:lpstr>Example</vt:lpstr>
      <vt:lpstr>Example – applying polynomial kernel</vt:lpstr>
      <vt:lpstr>What is a polynomial kernel?</vt:lpstr>
      <vt:lpstr>A polynomial kernel</vt:lpstr>
      <vt:lpstr>Gaussian Radial Basis Function (RBF)</vt:lpstr>
      <vt:lpstr>RBF Kernel in more generalised form*</vt:lpstr>
      <vt:lpstr>Another polynomial function</vt:lpstr>
      <vt:lpstr>Support Vector Machines</vt:lpstr>
      <vt:lpstr>SVM - disadvantages</vt:lpstr>
      <vt:lpstr>SVM Classifier</vt:lpstr>
      <vt:lpstr>SVM Example</vt:lpstr>
      <vt:lpstr>Linear separation</vt:lpstr>
      <vt:lpstr>SVM – linear separation</vt:lpstr>
      <vt:lpstr>Example: SVM for a linearly separable set of 2d-points</vt:lpstr>
      <vt:lpstr>Mathematical formulation* </vt:lpstr>
      <vt:lpstr>SVM with different kernels</vt:lpstr>
      <vt:lpstr>Decision Trees</vt:lpstr>
      <vt:lpstr>Decision Trees - Example</vt:lpstr>
      <vt:lpstr>Decision Making Using DTs </vt:lpstr>
      <vt:lpstr>DTs in Clinical Applications </vt:lpstr>
      <vt:lpstr>A decision tree model in TBI</vt:lpstr>
      <vt:lpstr>Learning decision trees</vt:lpstr>
      <vt:lpstr>Learning decision trees</vt:lpstr>
      <vt:lpstr>The ID3 algorithms</vt:lpstr>
      <vt:lpstr>Decision Trees - Limitations</vt:lpstr>
      <vt:lpstr>How to overcome these limitations?</vt:lpstr>
      <vt:lpstr>Random Forest</vt:lpstr>
      <vt:lpstr>Ensemble models </vt:lpstr>
      <vt:lpstr>Averaging methods</vt:lpstr>
      <vt:lpstr>Bagging</vt:lpstr>
      <vt:lpstr>Boosting methods</vt:lpstr>
      <vt:lpstr>Random Forests</vt:lpstr>
      <vt:lpstr>Structure of Random Forests</vt:lpstr>
      <vt:lpstr>Example</vt:lpstr>
      <vt:lpstr>Random Forests</vt:lpstr>
      <vt:lpstr>Practical note on RFs</vt:lpstr>
      <vt:lpstr>SHAP</vt:lpstr>
      <vt:lpstr>SHAP example 1</vt:lpstr>
      <vt:lpstr>SHAP example 2</vt:lpstr>
      <vt:lpstr>SHAP example 3</vt:lpstr>
      <vt:lpstr>Review questions </vt:lpstr>
      <vt:lpstr>Q1 – RF vs DT</vt:lpstr>
      <vt:lpstr>Q2</vt:lpstr>
      <vt:lpstr>Q3</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216</cp:revision>
  <cp:lastPrinted>2018-10-01T18:07:26Z</cp:lastPrinted>
  <dcterms:created xsi:type="dcterms:W3CDTF">2015-10-05T13:27:19Z</dcterms:created>
  <dcterms:modified xsi:type="dcterms:W3CDTF">2023-01-23T09:42:59Z</dcterms:modified>
  <cp:category/>
</cp:coreProperties>
</file>